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435" r:id="rId5"/>
    <p:sldId id="2440" r:id="rId6"/>
    <p:sldId id="2451" r:id="rId7"/>
    <p:sldId id="2452" r:id="rId8"/>
    <p:sldId id="2453" r:id="rId9"/>
    <p:sldId id="2454" r:id="rId10"/>
    <p:sldId id="2455" r:id="rId11"/>
    <p:sldId id="2456" r:id="rId12"/>
    <p:sldId id="2457" r:id="rId13"/>
    <p:sldId id="258" r:id="rId14"/>
    <p:sldId id="259" r:id="rId15"/>
    <p:sldId id="2441" r:id="rId16"/>
    <p:sldId id="2458" r:id="rId17"/>
    <p:sldId id="2459" r:id="rId18"/>
    <p:sldId id="2460" r:id="rId19"/>
    <p:sldId id="2461" r:id="rId20"/>
    <p:sldId id="2462" r:id="rId21"/>
    <p:sldId id="2463" r:id="rId22"/>
    <p:sldId id="2464" r:id="rId23"/>
    <p:sldId id="2465" r:id="rId24"/>
    <p:sldId id="2466" r:id="rId25"/>
    <p:sldId id="2467" r:id="rId26"/>
    <p:sldId id="2468" r:id="rId27"/>
    <p:sldId id="2444" r:id="rId28"/>
    <p:sldId id="262" r:id="rId29"/>
    <p:sldId id="2445" r:id="rId30"/>
    <p:sldId id="2446" r:id="rId31"/>
    <p:sldId id="2469" r:id="rId32"/>
    <p:sldId id="2438" r:id="rId33"/>
    <p:sldId id="24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6" autoAdjust="0"/>
    <p:restoredTop sz="94584" autoAdjust="0"/>
  </p:normalViewPr>
  <p:slideViewPr>
    <p:cSldViewPr snapToGrid="0">
      <p:cViewPr varScale="1">
        <p:scale>
          <a:sx n="79" d="100"/>
          <a:sy n="79" d="100"/>
        </p:scale>
        <p:origin x="-21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9B0687-1B15-4E7C-AEF2-FFDC4AC677F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9391FBCE-C9E5-41ED-9B12-7050FF5AFBEE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r"/>
          <a:r>
            <a:rPr lang="id-ID" sz="1400" dirty="0" smtClean="0">
              <a:solidFill>
                <a:schemeClr val="tx1">
                  <a:lumMod val="50000"/>
                  <a:lumOff val="50000"/>
                </a:schemeClr>
              </a:solidFill>
            </a:rPr>
            <a:t>E  D  W  I  N   L  I  O  N  A   J  A  Y  A</a:t>
          </a:r>
        </a:p>
        <a:p>
          <a:pPr algn="r"/>
          <a:r>
            <a:rPr lang="id-ID" sz="1400" dirty="0" smtClean="0">
              <a:solidFill>
                <a:schemeClr val="tx1">
                  <a:lumMod val="50000"/>
                  <a:lumOff val="50000"/>
                </a:schemeClr>
              </a:solidFill>
            </a:rPr>
            <a:t>1  0  1  2  1  1  5  4</a:t>
          </a:r>
          <a:endParaRPr lang="en-US" sz="1400" dirty="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6D343C7C-8C7B-4161-AC58-A6B6BC71358C}" type="parTrans" cxnId="{51728855-C0FD-4E03-975F-D71F55D56B2B}">
      <dgm:prSet/>
      <dgm:spPr/>
      <dgm:t>
        <a:bodyPr/>
        <a:lstStyle/>
        <a:p>
          <a:endParaRPr lang="en-US"/>
        </a:p>
      </dgm:t>
    </dgm:pt>
    <dgm:pt modelId="{B072E618-9B8F-4BBD-AAD1-FB65D83301EB}" type="sibTrans" cxnId="{51728855-C0FD-4E03-975F-D71F55D56B2B}">
      <dgm:prSet/>
      <dgm:spPr/>
      <dgm:t>
        <a:bodyPr/>
        <a:lstStyle/>
        <a:p>
          <a:endParaRPr lang="en-US"/>
        </a:p>
      </dgm:t>
    </dgm:pt>
    <dgm:pt modelId="{20B47C22-5A39-4C2F-AEE1-B9E510181CC7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l"/>
          <a:r>
            <a:rPr lang="id-ID" sz="1400" dirty="0" smtClean="0">
              <a:solidFill>
                <a:schemeClr val="tx1">
                  <a:lumMod val="50000"/>
                  <a:lumOff val="50000"/>
                </a:schemeClr>
              </a:solidFill>
            </a:rPr>
            <a:t>H  A  N  I  F   A  H  M  A  D   S  Y  A  U  Q  I</a:t>
          </a:r>
        </a:p>
        <a:p>
          <a:pPr algn="l"/>
          <a:r>
            <a:rPr lang="id-ID" sz="1400" dirty="0" smtClean="0">
              <a:solidFill>
                <a:schemeClr val="tx1">
                  <a:lumMod val="50000"/>
                  <a:lumOff val="50000"/>
                </a:schemeClr>
              </a:solidFill>
            </a:rPr>
            <a:t>1  0  1  2  1  1  6  1</a:t>
          </a:r>
          <a:endParaRPr lang="en-US" sz="1400" dirty="0"/>
        </a:p>
      </dgm:t>
    </dgm:pt>
    <dgm:pt modelId="{51F190D2-023A-4818-BC9B-D2682FF08AA3}" type="parTrans" cxnId="{89776F95-AC0F-4243-ACDD-1AAB4DEB5923}">
      <dgm:prSet/>
      <dgm:spPr/>
      <dgm:t>
        <a:bodyPr/>
        <a:lstStyle/>
        <a:p>
          <a:endParaRPr lang="en-US"/>
        </a:p>
      </dgm:t>
    </dgm:pt>
    <dgm:pt modelId="{43E2E0B8-07CB-4E63-B2C6-74D12DD1584F}" type="sibTrans" cxnId="{89776F95-AC0F-4243-ACDD-1AAB4DEB5923}">
      <dgm:prSet/>
      <dgm:spPr/>
      <dgm:t>
        <a:bodyPr/>
        <a:lstStyle/>
        <a:p>
          <a:endParaRPr lang="en-US"/>
        </a:p>
      </dgm:t>
    </dgm:pt>
    <dgm:pt modelId="{0E37412B-1A29-48C3-8C5A-ABA469ED4C29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algn="r"/>
          <a:r>
            <a:rPr lang="id-ID" sz="1400" dirty="0" smtClean="0">
              <a:solidFill>
                <a:schemeClr val="tx1">
                  <a:lumMod val="50000"/>
                  <a:lumOff val="50000"/>
                </a:schemeClr>
              </a:solidFill>
            </a:rPr>
            <a:t>E  R  I   S  U  K  M  A  W  A  N</a:t>
          </a:r>
        </a:p>
        <a:p>
          <a:pPr algn="r"/>
          <a:r>
            <a:rPr lang="id-ID" sz="1400" dirty="0" smtClean="0">
              <a:solidFill>
                <a:schemeClr val="tx1">
                  <a:lumMod val="50000"/>
                  <a:lumOff val="50000"/>
                </a:schemeClr>
              </a:solidFill>
            </a:rPr>
            <a:t>1  0  1  2  1  1  3  9</a:t>
          </a:r>
          <a:endParaRPr lang="en-US" sz="1400" dirty="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9C9B1130-FB05-4CF7-8BB6-C8DB1994362E}" type="sibTrans" cxnId="{9AB6AE39-4C38-4E1B-9F9F-2C96F112FE5E}">
      <dgm:prSet/>
      <dgm:spPr/>
      <dgm:t>
        <a:bodyPr/>
        <a:lstStyle/>
        <a:p>
          <a:endParaRPr lang="en-US"/>
        </a:p>
      </dgm:t>
    </dgm:pt>
    <dgm:pt modelId="{58E766B5-FEFE-44F3-8BE9-EB760D7E03D1}" type="parTrans" cxnId="{9AB6AE39-4C38-4E1B-9F9F-2C96F112FE5E}">
      <dgm:prSet/>
      <dgm:spPr/>
      <dgm:t>
        <a:bodyPr/>
        <a:lstStyle/>
        <a:p>
          <a:endParaRPr lang="en-US"/>
        </a:p>
      </dgm:t>
    </dgm:pt>
    <dgm:pt modelId="{EDC4E283-2F62-4FD6-8BF5-0DAE1DE7337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id-ID" sz="1400" dirty="0" smtClean="0">
              <a:solidFill>
                <a:schemeClr val="tx1">
                  <a:lumMod val="50000"/>
                  <a:lumOff val="50000"/>
                </a:schemeClr>
              </a:solidFill>
            </a:rPr>
            <a:t>I  L  M  I   F  A  T  H  U  R  R  A  H  M  A  N   G</a:t>
          </a:r>
        </a:p>
        <a:p>
          <a:pPr algn="l"/>
          <a:r>
            <a:rPr lang="id-ID" sz="1400" dirty="0" smtClean="0">
              <a:solidFill>
                <a:schemeClr val="tx1">
                  <a:lumMod val="50000"/>
                  <a:lumOff val="50000"/>
                </a:schemeClr>
              </a:solidFill>
            </a:rPr>
            <a:t>1  0  1  2  1  1  5  7</a:t>
          </a:r>
          <a:endParaRPr lang="en-US" sz="1400" dirty="0"/>
        </a:p>
      </dgm:t>
    </dgm:pt>
    <dgm:pt modelId="{B0579B28-6237-40E8-920B-F6627A4C9B10}" type="parTrans" cxnId="{9A998B08-6A9B-43C5-91BD-C4AA4551C6CC}">
      <dgm:prSet/>
      <dgm:spPr/>
      <dgm:t>
        <a:bodyPr/>
        <a:lstStyle/>
        <a:p>
          <a:endParaRPr lang="en-US"/>
        </a:p>
      </dgm:t>
    </dgm:pt>
    <dgm:pt modelId="{36202265-B095-4954-9806-A54C759B23A6}" type="sibTrans" cxnId="{9A998B08-6A9B-43C5-91BD-C4AA4551C6CC}">
      <dgm:prSet/>
      <dgm:spPr/>
      <dgm:t>
        <a:bodyPr/>
        <a:lstStyle/>
        <a:p>
          <a:endParaRPr lang="en-US"/>
        </a:p>
      </dgm:t>
    </dgm:pt>
    <dgm:pt modelId="{73E636B0-7315-4C9C-B595-5C4418E3CBEB}" type="pres">
      <dgm:prSet presAssocID="{B49B0687-1B15-4E7C-AEF2-FFDC4AC677F9}" presName="linearFlow" presStyleCnt="0">
        <dgm:presLayoutVars>
          <dgm:dir/>
          <dgm:resizeHandles val="exact"/>
        </dgm:presLayoutVars>
      </dgm:prSet>
      <dgm:spPr/>
    </dgm:pt>
    <dgm:pt modelId="{514D81EB-44E5-4606-9286-9AE78A876340}" type="pres">
      <dgm:prSet presAssocID="{9391FBCE-C9E5-41ED-9B12-7050FF5AFBEE}" presName="composite" presStyleCnt="0"/>
      <dgm:spPr/>
    </dgm:pt>
    <dgm:pt modelId="{C6018A4D-455B-43F7-A104-42230DE55CEF}" type="pres">
      <dgm:prSet presAssocID="{9391FBCE-C9E5-41ED-9B12-7050FF5AFBEE}" presName="imgShp" presStyleLbl="fgImgPlace1" presStyleIdx="0" presStyleCnt="4" custScaleX="148542" custScaleY="152224" custLinFactNeighborX="1303" custLinFactNeighborY="666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1A7D621-811D-434D-BCF4-676007989E5F}" type="pres">
      <dgm:prSet presAssocID="{9391FBCE-C9E5-41ED-9B12-7050FF5AFBEE}" presName="txShp" presStyleLbl="node1" presStyleIdx="0" presStyleCnt="4" custLinFactNeighborY="666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F5B50136-81EE-46C7-B364-8847264CF452}" type="pres">
      <dgm:prSet presAssocID="{B072E618-9B8F-4BBD-AAD1-FB65D83301EB}" presName="spacing" presStyleCnt="0"/>
      <dgm:spPr/>
    </dgm:pt>
    <dgm:pt modelId="{586C1D51-516D-406D-B9FD-783E89098440}" type="pres">
      <dgm:prSet presAssocID="{20B47C22-5A39-4C2F-AEE1-B9E510181CC7}" presName="composite" presStyleCnt="0"/>
      <dgm:spPr/>
    </dgm:pt>
    <dgm:pt modelId="{00CB0EAC-4912-44FB-B1A1-726B14601140}" type="pres">
      <dgm:prSet presAssocID="{20B47C22-5A39-4C2F-AEE1-B9E510181CC7}" presName="imgShp" presStyleLbl="fgImgPlace1" presStyleIdx="1" presStyleCnt="4" custScaleX="143066" custScaleY="139173" custLinFactX="200000" custLinFactNeighborX="250407" custLinFactNeighborY="947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DF712318-8DF2-43F4-BEBB-8A39678E3537}" type="pres">
      <dgm:prSet presAssocID="{20B47C22-5A39-4C2F-AEE1-B9E510181CC7}" presName="txShp" presStyleLbl="node1" presStyleIdx="1" presStyleCnt="4" custLinFactNeighborX="-16977" custLinFactNeighborY="3909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BD255A-F5B0-4D2B-9CA4-0B30D1C8EDA8}" type="pres">
      <dgm:prSet presAssocID="{43E2E0B8-07CB-4E63-B2C6-74D12DD1584F}" presName="spacing" presStyleCnt="0"/>
      <dgm:spPr/>
    </dgm:pt>
    <dgm:pt modelId="{D9BB26D1-0C43-4AAB-8B16-3E50CF2E8CBD}" type="pres">
      <dgm:prSet presAssocID="{0E37412B-1A29-48C3-8C5A-ABA469ED4C29}" presName="composite" presStyleCnt="0"/>
      <dgm:spPr/>
    </dgm:pt>
    <dgm:pt modelId="{55FD6462-DD73-4D9A-BDA3-339FE2D74817}" type="pres">
      <dgm:prSet presAssocID="{0E37412B-1A29-48C3-8C5A-ABA469ED4C29}" presName="imgShp" presStyleLbl="fgImgPlace1" presStyleIdx="2" presStyleCnt="4" custScaleX="158961" custScaleY="15783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3E98C3F-0E85-41A5-9E7E-1C1DC686708C}" type="pres">
      <dgm:prSet presAssocID="{0E37412B-1A29-48C3-8C5A-ABA469ED4C29}" presName="txShp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ECC5CC3-4A49-4B6F-A919-D35CAF346D30}" type="pres">
      <dgm:prSet presAssocID="{9C9B1130-FB05-4CF7-8BB6-C8DB1994362E}" presName="spacing" presStyleCnt="0"/>
      <dgm:spPr/>
    </dgm:pt>
    <dgm:pt modelId="{9140DA0E-AAE9-4F15-9CA5-3A0A3D4C5054}" type="pres">
      <dgm:prSet presAssocID="{EDC4E283-2F62-4FD6-8BF5-0DAE1DE7337D}" presName="composite" presStyleCnt="0"/>
      <dgm:spPr/>
    </dgm:pt>
    <dgm:pt modelId="{42FA184F-4573-4AA5-9A06-965F8D6277BD}" type="pres">
      <dgm:prSet presAssocID="{EDC4E283-2F62-4FD6-8BF5-0DAE1DE7337D}" presName="imgShp" presStyleLbl="fgImgPlace1" presStyleIdx="3" presStyleCnt="4" custScaleX="157949" custScaleY="150376" custLinFactX="200000" custLinFactNeighborX="270168" custLinFactNeighborY="-1604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</dgm:spPr>
    </dgm:pt>
    <dgm:pt modelId="{2D697E66-2C4D-47E9-B9CB-54C048AE8E87}" type="pres">
      <dgm:prSet presAssocID="{EDC4E283-2F62-4FD6-8BF5-0DAE1DE7337D}" presName="txShp" presStyleLbl="node1" presStyleIdx="3" presStyleCnt="4" custLinFactNeighborX="-15839" custLinFactNeighborY="-781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</dgm:ptLst>
  <dgm:cxnLst>
    <dgm:cxn modelId="{E8ABE04C-CE52-48C7-834B-01B2D6C827FD}" type="presOf" srcId="{20B47C22-5A39-4C2F-AEE1-B9E510181CC7}" destId="{DF712318-8DF2-43F4-BEBB-8A39678E3537}" srcOrd="0" destOrd="0" presId="urn:microsoft.com/office/officeart/2005/8/layout/vList3"/>
    <dgm:cxn modelId="{51728855-C0FD-4E03-975F-D71F55D56B2B}" srcId="{B49B0687-1B15-4E7C-AEF2-FFDC4AC677F9}" destId="{9391FBCE-C9E5-41ED-9B12-7050FF5AFBEE}" srcOrd="0" destOrd="0" parTransId="{6D343C7C-8C7B-4161-AC58-A6B6BC71358C}" sibTransId="{B072E618-9B8F-4BBD-AAD1-FB65D83301EB}"/>
    <dgm:cxn modelId="{9A998B08-6A9B-43C5-91BD-C4AA4551C6CC}" srcId="{B49B0687-1B15-4E7C-AEF2-FFDC4AC677F9}" destId="{EDC4E283-2F62-4FD6-8BF5-0DAE1DE7337D}" srcOrd="3" destOrd="0" parTransId="{B0579B28-6237-40E8-920B-F6627A4C9B10}" sibTransId="{36202265-B095-4954-9806-A54C759B23A6}"/>
    <dgm:cxn modelId="{D39E5830-B8F2-416E-9013-D7E390B6DC48}" type="presOf" srcId="{9391FBCE-C9E5-41ED-9B12-7050FF5AFBEE}" destId="{01A7D621-811D-434D-BCF4-676007989E5F}" srcOrd="0" destOrd="0" presId="urn:microsoft.com/office/officeart/2005/8/layout/vList3"/>
    <dgm:cxn modelId="{9AB6AE39-4C38-4E1B-9F9F-2C96F112FE5E}" srcId="{B49B0687-1B15-4E7C-AEF2-FFDC4AC677F9}" destId="{0E37412B-1A29-48C3-8C5A-ABA469ED4C29}" srcOrd="2" destOrd="0" parTransId="{58E766B5-FEFE-44F3-8BE9-EB760D7E03D1}" sibTransId="{9C9B1130-FB05-4CF7-8BB6-C8DB1994362E}"/>
    <dgm:cxn modelId="{D33FAAD0-9C28-4740-B501-472D4EEE6A71}" type="presOf" srcId="{B49B0687-1B15-4E7C-AEF2-FFDC4AC677F9}" destId="{73E636B0-7315-4C9C-B595-5C4418E3CBEB}" srcOrd="0" destOrd="0" presId="urn:microsoft.com/office/officeart/2005/8/layout/vList3"/>
    <dgm:cxn modelId="{CFB501B9-7719-4775-98D4-F27FED71ACAD}" type="presOf" srcId="{0E37412B-1A29-48C3-8C5A-ABA469ED4C29}" destId="{53E98C3F-0E85-41A5-9E7E-1C1DC686708C}" srcOrd="0" destOrd="0" presId="urn:microsoft.com/office/officeart/2005/8/layout/vList3"/>
    <dgm:cxn modelId="{89776F95-AC0F-4243-ACDD-1AAB4DEB5923}" srcId="{B49B0687-1B15-4E7C-AEF2-FFDC4AC677F9}" destId="{20B47C22-5A39-4C2F-AEE1-B9E510181CC7}" srcOrd="1" destOrd="0" parTransId="{51F190D2-023A-4818-BC9B-D2682FF08AA3}" sibTransId="{43E2E0B8-07CB-4E63-B2C6-74D12DD1584F}"/>
    <dgm:cxn modelId="{F8ECEAD8-83D3-48C8-ACD9-FE8F6DC5A64C}" type="presOf" srcId="{EDC4E283-2F62-4FD6-8BF5-0DAE1DE7337D}" destId="{2D697E66-2C4D-47E9-B9CB-54C048AE8E87}" srcOrd="0" destOrd="0" presId="urn:microsoft.com/office/officeart/2005/8/layout/vList3"/>
    <dgm:cxn modelId="{E22B0FC2-616D-4BA0-A97F-E89C3CD941AF}" type="presParOf" srcId="{73E636B0-7315-4C9C-B595-5C4418E3CBEB}" destId="{514D81EB-44E5-4606-9286-9AE78A876340}" srcOrd="0" destOrd="0" presId="urn:microsoft.com/office/officeart/2005/8/layout/vList3"/>
    <dgm:cxn modelId="{496CCD68-3834-4F1C-AFF1-784B9FAB22F7}" type="presParOf" srcId="{514D81EB-44E5-4606-9286-9AE78A876340}" destId="{C6018A4D-455B-43F7-A104-42230DE55CEF}" srcOrd="0" destOrd="0" presId="urn:microsoft.com/office/officeart/2005/8/layout/vList3"/>
    <dgm:cxn modelId="{45A18035-3C49-4A80-B150-034B0475F81D}" type="presParOf" srcId="{514D81EB-44E5-4606-9286-9AE78A876340}" destId="{01A7D621-811D-434D-BCF4-676007989E5F}" srcOrd="1" destOrd="0" presId="urn:microsoft.com/office/officeart/2005/8/layout/vList3"/>
    <dgm:cxn modelId="{66C00E5F-90D9-49A6-964F-F490EF2E85C4}" type="presParOf" srcId="{73E636B0-7315-4C9C-B595-5C4418E3CBEB}" destId="{F5B50136-81EE-46C7-B364-8847264CF452}" srcOrd="1" destOrd="0" presId="urn:microsoft.com/office/officeart/2005/8/layout/vList3"/>
    <dgm:cxn modelId="{A709898A-47EB-456B-9140-C8AB159CFBCE}" type="presParOf" srcId="{73E636B0-7315-4C9C-B595-5C4418E3CBEB}" destId="{586C1D51-516D-406D-B9FD-783E89098440}" srcOrd="2" destOrd="0" presId="urn:microsoft.com/office/officeart/2005/8/layout/vList3"/>
    <dgm:cxn modelId="{4567E315-FA8D-430D-B3DB-8D10867A340C}" type="presParOf" srcId="{586C1D51-516D-406D-B9FD-783E89098440}" destId="{00CB0EAC-4912-44FB-B1A1-726B14601140}" srcOrd="0" destOrd="0" presId="urn:microsoft.com/office/officeart/2005/8/layout/vList3"/>
    <dgm:cxn modelId="{8DB2C612-31BE-4C0C-8566-26227E28139E}" type="presParOf" srcId="{586C1D51-516D-406D-B9FD-783E89098440}" destId="{DF712318-8DF2-43F4-BEBB-8A39678E3537}" srcOrd="1" destOrd="0" presId="urn:microsoft.com/office/officeart/2005/8/layout/vList3"/>
    <dgm:cxn modelId="{836B2344-5A49-40C9-8734-68ECFE2F03AE}" type="presParOf" srcId="{73E636B0-7315-4C9C-B595-5C4418E3CBEB}" destId="{1FBD255A-F5B0-4D2B-9CA4-0B30D1C8EDA8}" srcOrd="3" destOrd="0" presId="urn:microsoft.com/office/officeart/2005/8/layout/vList3"/>
    <dgm:cxn modelId="{9C924120-1FE0-4AF0-A35A-BC9ACF17EB54}" type="presParOf" srcId="{73E636B0-7315-4C9C-B595-5C4418E3CBEB}" destId="{D9BB26D1-0C43-4AAB-8B16-3E50CF2E8CBD}" srcOrd="4" destOrd="0" presId="urn:microsoft.com/office/officeart/2005/8/layout/vList3"/>
    <dgm:cxn modelId="{0D4D1B02-4639-4263-A465-7FDDFE91FE1F}" type="presParOf" srcId="{D9BB26D1-0C43-4AAB-8B16-3E50CF2E8CBD}" destId="{55FD6462-DD73-4D9A-BDA3-339FE2D74817}" srcOrd="0" destOrd="0" presId="urn:microsoft.com/office/officeart/2005/8/layout/vList3"/>
    <dgm:cxn modelId="{3120FFF2-F9D0-43AD-ABF1-FCD492498BA9}" type="presParOf" srcId="{D9BB26D1-0C43-4AAB-8B16-3E50CF2E8CBD}" destId="{53E98C3F-0E85-41A5-9E7E-1C1DC686708C}" srcOrd="1" destOrd="0" presId="urn:microsoft.com/office/officeart/2005/8/layout/vList3"/>
    <dgm:cxn modelId="{F002B5CD-3384-4146-9066-6D8ADFC04AF8}" type="presParOf" srcId="{73E636B0-7315-4C9C-B595-5C4418E3CBEB}" destId="{7ECC5CC3-4A49-4B6F-A919-D35CAF346D30}" srcOrd="5" destOrd="0" presId="urn:microsoft.com/office/officeart/2005/8/layout/vList3"/>
    <dgm:cxn modelId="{8AF22D02-8775-4680-B2BD-3520895704B6}" type="presParOf" srcId="{73E636B0-7315-4C9C-B595-5C4418E3CBEB}" destId="{9140DA0E-AAE9-4F15-9CA5-3A0A3D4C5054}" srcOrd="6" destOrd="0" presId="urn:microsoft.com/office/officeart/2005/8/layout/vList3"/>
    <dgm:cxn modelId="{8FCD4F17-B970-4BA5-A76E-F0C876C50C79}" type="presParOf" srcId="{9140DA0E-AAE9-4F15-9CA5-3A0A3D4C5054}" destId="{42FA184F-4573-4AA5-9A06-965F8D6277BD}" srcOrd="0" destOrd="0" presId="urn:microsoft.com/office/officeart/2005/8/layout/vList3"/>
    <dgm:cxn modelId="{1EB658DF-932D-44F2-BC95-ABC96CA68E67}" type="presParOf" srcId="{9140DA0E-AAE9-4F15-9CA5-3A0A3D4C5054}" destId="{2D697E66-2C4D-47E9-B9CB-54C048AE8E87}" srcOrd="1" destOrd="0" presId="urn:microsoft.com/office/officeart/2005/8/layout/vList3"/>
  </dgm:cxnLst>
  <dgm:bg>
    <a:solidFill>
      <a:schemeClr val="bg1"/>
    </a:solidFill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DC9FBC-1348-41B6-9EE8-7851FAE2656F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F47933-99D7-4FF7-97D5-34852A11E487}">
      <dgm:prSet phldrT="[Text]"/>
      <dgm:spPr/>
      <dgm:t>
        <a:bodyPr/>
        <a:lstStyle/>
        <a:p>
          <a:endParaRPr lang="en-US" dirty="0"/>
        </a:p>
      </dgm:t>
    </dgm:pt>
    <dgm:pt modelId="{AFC85620-8BA4-48EC-936B-7241CCAAD3A4}" type="parTrans" cxnId="{0A5BFB5F-13ED-40FB-9599-150EBE71BAB9}">
      <dgm:prSet/>
      <dgm:spPr/>
      <dgm:t>
        <a:bodyPr/>
        <a:lstStyle/>
        <a:p>
          <a:endParaRPr lang="en-US"/>
        </a:p>
      </dgm:t>
    </dgm:pt>
    <dgm:pt modelId="{B9CC02CA-437B-49F2-B419-CCB5FA635AE1}" type="sibTrans" cxnId="{0A5BFB5F-13ED-40FB-9599-150EBE71BAB9}">
      <dgm:prSet/>
      <dgm:spPr/>
      <dgm:t>
        <a:bodyPr/>
        <a:lstStyle/>
        <a:p>
          <a:endParaRPr lang="en-US"/>
        </a:p>
      </dgm:t>
    </dgm:pt>
    <dgm:pt modelId="{8B7588B5-B04F-4833-B504-B9BC1858B0A3}">
      <dgm:prSet phldrT="[Text]"/>
      <dgm:spPr/>
      <dgm:t>
        <a:bodyPr/>
        <a:lstStyle/>
        <a:p>
          <a:endParaRPr lang="en-US" dirty="0"/>
        </a:p>
      </dgm:t>
    </dgm:pt>
    <dgm:pt modelId="{82E20E34-261A-4F8A-9318-27721E8D896D}" type="parTrans" cxnId="{A27D8ACD-3702-495B-B209-BEF7145CE873}">
      <dgm:prSet/>
      <dgm:spPr/>
      <dgm:t>
        <a:bodyPr/>
        <a:lstStyle/>
        <a:p>
          <a:endParaRPr lang="en-US"/>
        </a:p>
      </dgm:t>
    </dgm:pt>
    <dgm:pt modelId="{66FEEA61-417C-4185-BDD9-2DD41D921315}" type="sibTrans" cxnId="{A27D8ACD-3702-495B-B209-BEF7145CE873}">
      <dgm:prSet/>
      <dgm:spPr/>
      <dgm:t>
        <a:bodyPr/>
        <a:lstStyle/>
        <a:p>
          <a:endParaRPr lang="en-US"/>
        </a:p>
      </dgm:t>
    </dgm:pt>
    <dgm:pt modelId="{A69BE8DA-ACA8-4612-AA03-BC24101045F0}">
      <dgm:prSet phldrT="[Text]" custT="1"/>
      <dgm:spPr/>
      <dgm:t>
        <a:bodyPr/>
        <a:lstStyle/>
        <a:p>
          <a:endParaRPr lang="en-US" sz="1800" dirty="0"/>
        </a:p>
      </dgm:t>
    </dgm:pt>
    <dgm:pt modelId="{C953B714-3497-43FB-A4B5-DFD70765901E}" type="sibTrans" cxnId="{A8922541-6217-4375-9F7E-9614B76EE98D}">
      <dgm:prSet/>
      <dgm:spPr/>
      <dgm:t>
        <a:bodyPr/>
        <a:lstStyle/>
        <a:p>
          <a:endParaRPr lang="en-US"/>
        </a:p>
      </dgm:t>
    </dgm:pt>
    <dgm:pt modelId="{AE3E68F9-1750-4460-AE25-60DEEE8207F2}" type="parTrans" cxnId="{A8922541-6217-4375-9F7E-9614B76EE98D}">
      <dgm:prSet/>
      <dgm:spPr/>
      <dgm:t>
        <a:bodyPr/>
        <a:lstStyle/>
        <a:p>
          <a:endParaRPr lang="en-US"/>
        </a:p>
      </dgm:t>
    </dgm:pt>
    <dgm:pt modelId="{2FFD2BC0-806B-4EC9-8369-3A0E77EE8602}" type="pres">
      <dgm:prSet presAssocID="{D1DC9FBC-1348-41B6-9EE8-7851FAE2656F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BA969BC-B19A-494F-937C-0EC0F8B84685}" type="pres">
      <dgm:prSet presAssocID="{A69BE8DA-ACA8-4612-AA03-BC24101045F0}" presName="composite" presStyleCnt="0"/>
      <dgm:spPr/>
    </dgm:pt>
    <dgm:pt modelId="{83DCC8FC-8673-4F3E-9B3C-C3A218454CC6}" type="pres">
      <dgm:prSet presAssocID="{A69BE8DA-ACA8-4612-AA03-BC24101045F0}" presName="Parent1" presStyleLbl="node1" presStyleIdx="0" presStyleCnt="6" custScaleX="110075" custLinFactNeighborX="7385" custLinFactNeighborY="-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F1311-AEFE-4A94-A862-A5C531A08657}" type="pres">
      <dgm:prSet presAssocID="{A69BE8DA-ACA8-4612-AA03-BC24101045F0}" presName="Childtext1" presStyleLbl="revTx" presStyleIdx="0" presStyleCnt="3" custLinFactNeighborX="7814" custLinFactNeighborY="-32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A8F9D-D59A-43DE-B215-3D264FF8EB37}" type="pres">
      <dgm:prSet presAssocID="{A69BE8DA-ACA8-4612-AA03-BC24101045F0}" presName="BalanceSpacing" presStyleCnt="0"/>
      <dgm:spPr/>
    </dgm:pt>
    <dgm:pt modelId="{3AF9ADE9-3670-4634-92DD-812DE7A29F57}" type="pres">
      <dgm:prSet presAssocID="{A69BE8DA-ACA8-4612-AA03-BC24101045F0}" presName="BalanceSpacing1" presStyleCnt="0"/>
      <dgm:spPr/>
    </dgm:pt>
    <dgm:pt modelId="{EF220839-7249-446E-B903-5C3683CF30C7}" type="pres">
      <dgm:prSet presAssocID="{C953B714-3497-43FB-A4B5-DFD70765901E}" presName="Accent1Text" presStyleLbl="node1" presStyleIdx="1" presStyleCnt="6" custScaleX="114244"/>
      <dgm:spPr/>
      <dgm:t>
        <a:bodyPr/>
        <a:lstStyle/>
        <a:p>
          <a:endParaRPr lang="en-US"/>
        </a:p>
      </dgm:t>
    </dgm:pt>
    <dgm:pt modelId="{19EC4BA4-30F0-463D-8B52-D0E784C8FC99}" type="pres">
      <dgm:prSet presAssocID="{C953B714-3497-43FB-A4B5-DFD70765901E}" presName="spaceBetweenRectangles" presStyleCnt="0"/>
      <dgm:spPr/>
    </dgm:pt>
    <dgm:pt modelId="{163F8065-502D-4641-AD79-5FFC6579BE07}" type="pres">
      <dgm:prSet presAssocID="{61F47933-99D7-4FF7-97D5-34852A11E487}" presName="composite" presStyleCnt="0"/>
      <dgm:spPr/>
    </dgm:pt>
    <dgm:pt modelId="{A6547DBB-AE23-4E36-BAA5-ACF57890D73C}" type="pres">
      <dgm:prSet presAssocID="{61F47933-99D7-4FF7-97D5-34852A11E487}" presName="Parent1" presStyleLbl="node1" presStyleIdx="2" presStyleCnt="6" custLinFactNeighborX="2211" custLinFactNeighborY="-19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13CA82-21DA-4806-A7D9-BE3855A04DD8}" type="pres">
      <dgm:prSet presAssocID="{61F47933-99D7-4FF7-97D5-34852A11E48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D7860B-0F95-43A1-AD27-63049851904E}" type="pres">
      <dgm:prSet presAssocID="{61F47933-99D7-4FF7-97D5-34852A11E487}" presName="BalanceSpacing" presStyleCnt="0"/>
      <dgm:spPr/>
    </dgm:pt>
    <dgm:pt modelId="{590A99D9-4773-4F29-93C1-3EE420B0B7C6}" type="pres">
      <dgm:prSet presAssocID="{61F47933-99D7-4FF7-97D5-34852A11E487}" presName="BalanceSpacing1" presStyleCnt="0"/>
      <dgm:spPr/>
    </dgm:pt>
    <dgm:pt modelId="{C0651238-5EC0-48D9-93CA-A0D3A8C20B53}" type="pres">
      <dgm:prSet presAssocID="{B9CC02CA-437B-49F2-B419-CCB5FA635AE1}" presName="Accent1Text" presStyleLbl="node1" presStyleIdx="3" presStyleCnt="6"/>
      <dgm:spPr/>
      <dgm:t>
        <a:bodyPr/>
        <a:lstStyle/>
        <a:p>
          <a:endParaRPr lang="en-US"/>
        </a:p>
      </dgm:t>
    </dgm:pt>
    <dgm:pt modelId="{AEC20BA6-3A61-4FB8-9589-6E1975ACBBA8}" type="pres">
      <dgm:prSet presAssocID="{B9CC02CA-437B-49F2-B419-CCB5FA635AE1}" presName="spaceBetweenRectangles" presStyleCnt="0"/>
      <dgm:spPr/>
    </dgm:pt>
    <dgm:pt modelId="{B4E43EE3-EB91-4F50-AC89-4786E8EC7A4A}" type="pres">
      <dgm:prSet presAssocID="{8B7588B5-B04F-4833-B504-B9BC1858B0A3}" presName="composite" presStyleCnt="0"/>
      <dgm:spPr/>
    </dgm:pt>
    <dgm:pt modelId="{10155FAC-27CA-402E-BE27-DAA1A59933BF}" type="pres">
      <dgm:prSet presAssocID="{8B7588B5-B04F-4833-B504-B9BC1858B0A3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63128-FCAE-44FC-BADD-02133E1107F9}" type="pres">
      <dgm:prSet presAssocID="{8B7588B5-B04F-4833-B504-B9BC1858B0A3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B88D34-43AF-470B-8682-0D083043C189}" type="pres">
      <dgm:prSet presAssocID="{8B7588B5-B04F-4833-B504-B9BC1858B0A3}" presName="BalanceSpacing" presStyleCnt="0"/>
      <dgm:spPr/>
    </dgm:pt>
    <dgm:pt modelId="{F959EA0D-8B34-4378-ADCC-04DCEC473682}" type="pres">
      <dgm:prSet presAssocID="{8B7588B5-B04F-4833-B504-B9BC1858B0A3}" presName="BalanceSpacing1" presStyleCnt="0"/>
      <dgm:spPr/>
    </dgm:pt>
    <dgm:pt modelId="{6D8DB5EF-6F29-4456-901D-B708B474E27A}" type="pres">
      <dgm:prSet presAssocID="{66FEEA61-417C-4185-BDD9-2DD41D921315}" presName="Accent1Text" presStyleLbl="node1" presStyleIdx="5" presStyleCnt="6"/>
      <dgm:spPr/>
      <dgm:t>
        <a:bodyPr/>
        <a:lstStyle/>
        <a:p>
          <a:endParaRPr lang="en-US"/>
        </a:p>
      </dgm:t>
    </dgm:pt>
  </dgm:ptLst>
  <dgm:cxnLst>
    <dgm:cxn modelId="{59EBF153-7B78-44F8-995B-315507DEA686}" type="presOf" srcId="{D1DC9FBC-1348-41B6-9EE8-7851FAE2656F}" destId="{2FFD2BC0-806B-4EC9-8369-3A0E77EE8602}" srcOrd="0" destOrd="0" presId="urn:microsoft.com/office/officeart/2008/layout/AlternatingHexagons"/>
    <dgm:cxn modelId="{A8922541-6217-4375-9F7E-9614B76EE98D}" srcId="{D1DC9FBC-1348-41B6-9EE8-7851FAE2656F}" destId="{A69BE8DA-ACA8-4612-AA03-BC24101045F0}" srcOrd="0" destOrd="0" parTransId="{AE3E68F9-1750-4460-AE25-60DEEE8207F2}" sibTransId="{C953B714-3497-43FB-A4B5-DFD70765901E}"/>
    <dgm:cxn modelId="{0A5BFB5F-13ED-40FB-9599-150EBE71BAB9}" srcId="{D1DC9FBC-1348-41B6-9EE8-7851FAE2656F}" destId="{61F47933-99D7-4FF7-97D5-34852A11E487}" srcOrd="1" destOrd="0" parTransId="{AFC85620-8BA4-48EC-936B-7241CCAAD3A4}" sibTransId="{B9CC02CA-437B-49F2-B419-CCB5FA635AE1}"/>
    <dgm:cxn modelId="{DC5414E3-6C4A-4430-8CB3-9F5744F7757D}" type="presOf" srcId="{B9CC02CA-437B-49F2-B419-CCB5FA635AE1}" destId="{C0651238-5EC0-48D9-93CA-A0D3A8C20B53}" srcOrd="0" destOrd="0" presId="urn:microsoft.com/office/officeart/2008/layout/AlternatingHexagons"/>
    <dgm:cxn modelId="{0ED8109A-B662-4028-AF19-BE28111EFDC6}" type="presOf" srcId="{66FEEA61-417C-4185-BDD9-2DD41D921315}" destId="{6D8DB5EF-6F29-4456-901D-B708B474E27A}" srcOrd="0" destOrd="0" presId="urn:microsoft.com/office/officeart/2008/layout/AlternatingHexagons"/>
    <dgm:cxn modelId="{BBC1401A-F21E-4968-8874-38F3A4FC71DA}" type="presOf" srcId="{A69BE8DA-ACA8-4612-AA03-BC24101045F0}" destId="{83DCC8FC-8673-4F3E-9B3C-C3A218454CC6}" srcOrd="0" destOrd="0" presId="urn:microsoft.com/office/officeart/2008/layout/AlternatingHexagons"/>
    <dgm:cxn modelId="{1D8E9D8F-2DF7-4DCB-8DF4-914007AA4F8C}" type="presOf" srcId="{C953B714-3497-43FB-A4B5-DFD70765901E}" destId="{EF220839-7249-446E-B903-5C3683CF30C7}" srcOrd="0" destOrd="0" presId="urn:microsoft.com/office/officeart/2008/layout/AlternatingHexagons"/>
    <dgm:cxn modelId="{A27D8ACD-3702-495B-B209-BEF7145CE873}" srcId="{D1DC9FBC-1348-41B6-9EE8-7851FAE2656F}" destId="{8B7588B5-B04F-4833-B504-B9BC1858B0A3}" srcOrd="2" destOrd="0" parTransId="{82E20E34-261A-4F8A-9318-27721E8D896D}" sibTransId="{66FEEA61-417C-4185-BDD9-2DD41D921315}"/>
    <dgm:cxn modelId="{C90A87C7-D0EC-4D5D-AA54-C5F1A50EF256}" type="presOf" srcId="{61F47933-99D7-4FF7-97D5-34852A11E487}" destId="{A6547DBB-AE23-4E36-BAA5-ACF57890D73C}" srcOrd="0" destOrd="0" presId="urn:microsoft.com/office/officeart/2008/layout/AlternatingHexagons"/>
    <dgm:cxn modelId="{50200EEC-5B2E-47A2-9CD9-342D81D22DF6}" type="presOf" srcId="{8B7588B5-B04F-4833-B504-B9BC1858B0A3}" destId="{10155FAC-27CA-402E-BE27-DAA1A59933BF}" srcOrd="0" destOrd="0" presId="urn:microsoft.com/office/officeart/2008/layout/AlternatingHexagons"/>
    <dgm:cxn modelId="{46214782-D2AD-4BE3-9821-778C9EF7EA9A}" type="presParOf" srcId="{2FFD2BC0-806B-4EC9-8369-3A0E77EE8602}" destId="{ABA969BC-B19A-494F-937C-0EC0F8B84685}" srcOrd="0" destOrd="0" presId="urn:microsoft.com/office/officeart/2008/layout/AlternatingHexagons"/>
    <dgm:cxn modelId="{BB28F313-CD53-4F71-92DC-8B0022465B54}" type="presParOf" srcId="{ABA969BC-B19A-494F-937C-0EC0F8B84685}" destId="{83DCC8FC-8673-4F3E-9B3C-C3A218454CC6}" srcOrd="0" destOrd="0" presId="urn:microsoft.com/office/officeart/2008/layout/AlternatingHexagons"/>
    <dgm:cxn modelId="{36ED20FE-7901-443B-9C70-C9549247B86E}" type="presParOf" srcId="{ABA969BC-B19A-494F-937C-0EC0F8B84685}" destId="{FBBF1311-AEFE-4A94-A862-A5C531A08657}" srcOrd="1" destOrd="0" presId="urn:microsoft.com/office/officeart/2008/layout/AlternatingHexagons"/>
    <dgm:cxn modelId="{8FBFD3E9-D102-416E-973C-8EFA06CFFFED}" type="presParOf" srcId="{ABA969BC-B19A-494F-937C-0EC0F8B84685}" destId="{395A8F9D-D59A-43DE-B215-3D264FF8EB37}" srcOrd="2" destOrd="0" presId="urn:microsoft.com/office/officeart/2008/layout/AlternatingHexagons"/>
    <dgm:cxn modelId="{8542A494-D421-4226-B9B9-6A573845E0C8}" type="presParOf" srcId="{ABA969BC-B19A-494F-937C-0EC0F8B84685}" destId="{3AF9ADE9-3670-4634-92DD-812DE7A29F57}" srcOrd="3" destOrd="0" presId="urn:microsoft.com/office/officeart/2008/layout/AlternatingHexagons"/>
    <dgm:cxn modelId="{B0642FAF-2AD4-4F94-9635-5526F826EA86}" type="presParOf" srcId="{ABA969BC-B19A-494F-937C-0EC0F8B84685}" destId="{EF220839-7249-446E-B903-5C3683CF30C7}" srcOrd="4" destOrd="0" presId="urn:microsoft.com/office/officeart/2008/layout/AlternatingHexagons"/>
    <dgm:cxn modelId="{2BC8B99C-1B91-4499-B1B6-B01AE79AB065}" type="presParOf" srcId="{2FFD2BC0-806B-4EC9-8369-3A0E77EE8602}" destId="{19EC4BA4-30F0-463D-8B52-D0E784C8FC99}" srcOrd="1" destOrd="0" presId="urn:microsoft.com/office/officeart/2008/layout/AlternatingHexagons"/>
    <dgm:cxn modelId="{D13763DC-B4C9-47A6-BFA7-740BB2CB3F22}" type="presParOf" srcId="{2FFD2BC0-806B-4EC9-8369-3A0E77EE8602}" destId="{163F8065-502D-4641-AD79-5FFC6579BE07}" srcOrd="2" destOrd="0" presId="urn:microsoft.com/office/officeart/2008/layout/AlternatingHexagons"/>
    <dgm:cxn modelId="{36F32A9B-601A-464F-9E60-12E49FE9C5BC}" type="presParOf" srcId="{163F8065-502D-4641-AD79-5FFC6579BE07}" destId="{A6547DBB-AE23-4E36-BAA5-ACF57890D73C}" srcOrd="0" destOrd="0" presId="urn:microsoft.com/office/officeart/2008/layout/AlternatingHexagons"/>
    <dgm:cxn modelId="{17013FA5-E844-429A-86E3-30BF30B7C5A1}" type="presParOf" srcId="{163F8065-502D-4641-AD79-5FFC6579BE07}" destId="{1113CA82-21DA-4806-A7D9-BE3855A04DD8}" srcOrd="1" destOrd="0" presId="urn:microsoft.com/office/officeart/2008/layout/AlternatingHexagons"/>
    <dgm:cxn modelId="{7C0E911C-750D-476D-A972-9EA0966EA00A}" type="presParOf" srcId="{163F8065-502D-4641-AD79-5FFC6579BE07}" destId="{51D7860B-0F95-43A1-AD27-63049851904E}" srcOrd="2" destOrd="0" presId="urn:microsoft.com/office/officeart/2008/layout/AlternatingHexagons"/>
    <dgm:cxn modelId="{B3A8F0E6-29C9-4765-8C01-9266640459DD}" type="presParOf" srcId="{163F8065-502D-4641-AD79-5FFC6579BE07}" destId="{590A99D9-4773-4F29-93C1-3EE420B0B7C6}" srcOrd="3" destOrd="0" presId="urn:microsoft.com/office/officeart/2008/layout/AlternatingHexagons"/>
    <dgm:cxn modelId="{24A7DC17-A0FD-4CCA-8E41-67FD536CD654}" type="presParOf" srcId="{163F8065-502D-4641-AD79-5FFC6579BE07}" destId="{C0651238-5EC0-48D9-93CA-A0D3A8C20B53}" srcOrd="4" destOrd="0" presId="urn:microsoft.com/office/officeart/2008/layout/AlternatingHexagons"/>
    <dgm:cxn modelId="{416ADCA8-00AB-4E43-8313-4274132CA1CD}" type="presParOf" srcId="{2FFD2BC0-806B-4EC9-8369-3A0E77EE8602}" destId="{AEC20BA6-3A61-4FB8-9589-6E1975ACBBA8}" srcOrd="3" destOrd="0" presId="urn:microsoft.com/office/officeart/2008/layout/AlternatingHexagons"/>
    <dgm:cxn modelId="{DA6D686D-03B5-400B-9C18-8AB27A17E838}" type="presParOf" srcId="{2FFD2BC0-806B-4EC9-8369-3A0E77EE8602}" destId="{B4E43EE3-EB91-4F50-AC89-4786E8EC7A4A}" srcOrd="4" destOrd="0" presId="urn:microsoft.com/office/officeart/2008/layout/AlternatingHexagons"/>
    <dgm:cxn modelId="{A7A0982C-68AD-4D4F-B91C-A470A52D1B0C}" type="presParOf" srcId="{B4E43EE3-EB91-4F50-AC89-4786E8EC7A4A}" destId="{10155FAC-27CA-402E-BE27-DAA1A59933BF}" srcOrd="0" destOrd="0" presId="urn:microsoft.com/office/officeart/2008/layout/AlternatingHexagons"/>
    <dgm:cxn modelId="{C6FE4097-FBD4-42FB-A2C2-71FA22C77515}" type="presParOf" srcId="{B4E43EE3-EB91-4F50-AC89-4786E8EC7A4A}" destId="{D0563128-FCAE-44FC-BADD-02133E1107F9}" srcOrd="1" destOrd="0" presId="urn:microsoft.com/office/officeart/2008/layout/AlternatingHexagons"/>
    <dgm:cxn modelId="{FFACAC13-3FDC-449F-92B6-C49F3A178403}" type="presParOf" srcId="{B4E43EE3-EB91-4F50-AC89-4786E8EC7A4A}" destId="{09B88D34-43AF-470B-8682-0D083043C189}" srcOrd="2" destOrd="0" presId="urn:microsoft.com/office/officeart/2008/layout/AlternatingHexagons"/>
    <dgm:cxn modelId="{7B85BA1A-B7C4-444B-B67F-83FBC067599F}" type="presParOf" srcId="{B4E43EE3-EB91-4F50-AC89-4786E8EC7A4A}" destId="{F959EA0D-8B34-4378-ADCC-04DCEC473682}" srcOrd="3" destOrd="0" presId="urn:microsoft.com/office/officeart/2008/layout/AlternatingHexagons"/>
    <dgm:cxn modelId="{86D4907A-8C55-453A-83CA-78370344AD76}" type="presParOf" srcId="{B4E43EE3-EB91-4F50-AC89-4786E8EC7A4A}" destId="{6D8DB5EF-6F29-4456-901D-B708B474E27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7D621-811D-434D-BCF4-676007989E5F}">
      <dsp:nvSpPr>
        <dsp:cNvPr id="0" name=""/>
        <dsp:cNvSpPr/>
      </dsp:nvSpPr>
      <dsp:spPr>
        <a:xfrm rot="10800000">
          <a:off x="1315670" y="240298"/>
          <a:ext cx="4146686" cy="73031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22047" tIns="53340" rIns="99568" bIns="5334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>
              <a:solidFill>
                <a:schemeClr val="tx1">
                  <a:lumMod val="50000"/>
                  <a:lumOff val="50000"/>
                </a:schemeClr>
              </a:solidFill>
            </a:rPr>
            <a:t>E  D  W  I  N   L  I  O  N  A   J  A  Y  A</a:t>
          </a:r>
        </a:p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>
              <a:solidFill>
                <a:schemeClr val="tx1">
                  <a:lumMod val="50000"/>
                  <a:lumOff val="50000"/>
                </a:schemeClr>
              </a:solidFill>
            </a:rPr>
            <a:t>1  0  1  2  1  1  5  4</a:t>
          </a:r>
          <a:endParaRPr lang="en-US" sz="1400" kern="1200" dirty="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 rot="10800000">
        <a:off x="1351321" y="275949"/>
        <a:ext cx="4075384" cy="659008"/>
      </dsp:txXfrm>
    </dsp:sp>
    <dsp:sp modelId="{C6018A4D-455B-43F7-A104-42230DE55CEF}">
      <dsp:nvSpPr>
        <dsp:cNvPr id="0" name=""/>
        <dsp:cNvSpPr/>
      </dsp:nvSpPr>
      <dsp:spPr>
        <a:xfrm>
          <a:off x="782777" y="49599"/>
          <a:ext cx="1084817" cy="111170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12318-8DF2-43F4-BEBB-8A39678E3537}">
      <dsp:nvSpPr>
        <dsp:cNvPr id="0" name=""/>
        <dsp:cNvSpPr/>
      </dsp:nvSpPr>
      <dsp:spPr>
        <a:xfrm rot="10800000">
          <a:off x="601689" y="1502254"/>
          <a:ext cx="4146686" cy="73031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22047" tIns="53340" rIns="99568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>
              <a:solidFill>
                <a:schemeClr val="tx1">
                  <a:lumMod val="50000"/>
                  <a:lumOff val="50000"/>
                </a:schemeClr>
              </a:solidFill>
            </a:rPr>
            <a:t>H  A  N  I  F   A  H  M  A  D   S  Y  A  U  Q  I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>
              <a:solidFill>
                <a:schemeClr val="tx1">
                  <a:lumMod val="50000"/>
                  <a:lumOff val="50000"/>
                </a:schemeClr>
              </a:solidFill>
            </a:rPr>
            <a:t>1  0  1  2  1  1  6  1</a:t>
          </a:r>
          <a:endParaRPr lang="en-US" sz="1400" kern="1200" dirty="0"/>
        </a:p>
      </dsp:txBody>
      <dsp:txXfrm rot="10800000">
        <a:off x="637340" y="1537905"/>
        <a:ext cx="4075384" cy="659008"/>
      </dsp:txXfrm>
    </dsp:sp>
    <dsp:sp modelId="{00CB0EAC-4912-44FB-B1A1-726B14601140}">
      <dsp:nvSpPr>
        <dsp:cNvPr id="0" name=""/>
        <dsp:cNvSpPr/>
      </dsp:nvSpPr>
      <dsp:spPr>
        <a:xfrm>
          <a:off x="4072628" y="1399854"/>
          <a:ext cx="1044825" cy="101639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E98C3F-0E85-41A5-9E7E-1C1DC686708C}">
      <dsp:nvSpPr>
        <dsp:cNvPr id="0" name=""/>
        <dsp:cNvSpPr/>
      </dsp:nvSpPr>
      <dsp:spPr>
        <a:xfrm rot="10800000">
          <a:off x="1334693" y="2776249"/>
          <a:ext cx="4146686" cy="73031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22047" tIns="53340" rIns="99568" bIns="5334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>
              <a:solidFill>
                <a:schemeClr val="tx1">
                  <a:lumMod val="50000"/>
                  <a:lumOff val="50000"/>
                </a:schemeClr>
              </a:solidFill>
            </a:rPr>
            <a:t>E  R  I   S  U  K  M  A  W  A  N</a:t>
          </a:r>
        </a:p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>
              <a:solidFill>
                <a:schemeClr val="tx1">
                  <a:lumMod val="50000"/>
                  <a:lumOff val="50000"/>
                </a:schemeClr>
              </a:solidFill>
            </a:rPr>
            <a:t>1  0  1  2  1  1  3  9</a:t>
          </a:r>
          <a:endParaRPr lang="en-US" sz="1400" kern="1200" dirty="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 rot="10800000">
        <a:off x="1370344" y="2811900"/>
        <a:ext cx="4075384" cy="659008"/>
      </dsp:txXfrm>
    </dsp:sp>
    <dsp:sp modelId="{55FD6462-DD73-4D9A-BDA3-339FE2D74817}">
      <dsp:nvSpPr>
        <dsp:cNvPr id="0" name=""/>
        <dsp:cNvSpPr/>
      </dsp:nvSpPr>
      <dsp:spPr>
        <a:xfrm>
          <a:off x="754239" y="2565062"/>
          <a:ext cx="1160908" cy="115268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697E66-2C4D-47E9-B9CB-54C048AE8E87}">
      <dsp:nvSpPr>
        <dsp:cNvPr id="0" name=""/>
        <dsp:cNvSpPr/>
      </dsp:nvSpPr>
      <dsp:spPr>
        <a:xfrm rot="10800000">
          <a:off x="676051" y="4062605"/>
          <a:ext cx="4146686" cy="73031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22047" tIns="53340" rIns="99568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>
              <a:solidFill>
                <a:schemeClr val="tx1">
                  <a:lumMod val="50000"/>
                  <a:lumOff val="50000"/>
                </a:schemeClr>
              </a:solidFill>
            </a:rPr>
            <a:t>I  L  M  I   F  A  T  H  U  R  R  A  H  M  A  N   G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>
              <a:solidFill>
                <a:schemeClr val="tx1">
                  <a:lumMod val="50000"/>
                  <a:lumOff val="50000"/>
                </a:schemeClr>
              </a:solidFill>
            </a:rPr>
            <a:t>1  0  1  2  1  1  5  7</a:t>
          </a:r>
          <a:endParaRPr lang="en-US" sz="1400" kern="1200" dirty="0"/>
        </a:p>
      </dsp:txBody>
      <dsp:txXfrm rot="10800000">
        <a:off x="711702" y="4098256"/>
        <a:ext cx="4075384" cy="659008"/>
      </dsp:txXfrm>
    </dsp:sp>
    <dsp:sp modelId="{42FA184F-4573-4AA5-9A06-965F8D6277BD}">
      <dsp:nvSpPr>
        <dsp:cNvPr id="0" name=""/>
        <dsp:cNvSpPr/>
      </dsp:nvSpPr>
      <dsp:spPr>
        <a:xfrm>
          <a:off x="4189772" y="3818579"/>
          <a:ext cx="1153517" cy="109821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1000" b="-6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CC8FC-8673-4F3E-9B3C-C3A218454CC6}">
      <dsp:nvSpPr>
        <dsp:cNvPr id="0" name=""/>
        <dsp:cNvSpPr/>
      </dsp:nvSpPr>
      <dsp:spPr>
        <a:xfrm rot="5400000">
          <a:off x="3635859" y="42530"/>
          <a:ext cx="2008628" cy="1923568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 rot="-5400000">
        <a:off x="3992196" y="327683"/>
        <a:ext cx="1295954" cy="1353262"/>
      </dsp:txXfrm>
    </dsp:sp>
    <dsp:sp modelId="{FBBF1311-AEFE-4A94-A862-A5C531A08657}">
      <dsp:nvSpPr>
        <dsp:cNvPr id="0" name=""/>
        <dsp:cNvSpPr/>
      </dsp:nvSpPr>
      <dsp:spPr>
        <a:xfrm>
          <a:off x="5613062" y="363183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20839-7249-446E-B903-5C3683CF30C7}">
      <dsp:nvSpPr>
        <dsp:cNvPr id="0" name=""/>
        <dsp:cNvSpPr/>
      </dsp:nvSpPr>
      <dsp:spPr>
        <a:xfrm rot="5400000">
          <a:off x="1619499" y="6198"/>
          <a:ext cx="2008628" cy="1996421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957328" y="333849"/>
        <a:ext cx="1332969" cy="1341120"/>
      </dsp:txXfrm>
    </dsp:sp>
    <dsp:sp modelId="{A6547DBB-AE23-4E36-BAA5-ACF57890D73C}">
      <dsp:nvSpPr>
        <dsp:cNvPr id="0" name=""/>
        <dsp:cNvSpPr/>
      </dsp:nvSpPr>
      <dsp:spPr>
        <a:xfrm rot="5400000">
          <a:off x="2598174" y="1796954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400" kern="1200" dirty="0"/>
        </a:p>
      </dsp:txBody>
      <dsp:txXfrm rot="-5400000">
        <a:off x="3001055" y="1979404"/>
        <a:ext cx="1202866" cy="1382606"/>
      </dsp:txXfrm>
    </dsp:sp>
    <dsp:sp modelId="{1113CA82-21DA-4806-A7D9-BE3855A04DD8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51238-5EC0-48D9-93CA-A0D3A8C20B53}">
      <dsp:nvSpPr>
        <dsp:cNvPr id="0" name=""/>
        <dsp:cNvSpPr/>
      </dsp:nvSpPr>
      <dsp:spPr>
        <a:xfrm rot="5400000">
          <a:off x="4446844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4849725" y="2018030"/>
        <a:ext cx="1202866" cy="1382606"/>
      </dsp:txXfrm>
    </dsp:sp>
    <dsp:sp modelId="{10155FAC-27CA-402E-BE27-DAA1A59933BF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400" kern="1200" dirty="0"/>
        </a:p>
      </dsp:txBody>
      <dsp:txXfrm rot="-5400000">
        <a:off x="3909687" y="3722953"/>
        <a:ext cx="1202866" cy="1382606"/>
      </dsp:txXfrm>
    </dsp:sp>
    <dsp:sp modelId="{D0563128-FCAE-44FC-BADD-02133E1107F9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DB5EF-6F29-4456-901D-B708B474E27A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022380" y="3722953"/>
        <a:ext cx="1202866" cy="1382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7/30/2022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7/30/2022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=""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=""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=""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=""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=""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>
                <a:solidFill>
                  <a:schemeClr val="bg1"/>
                </a:solidFill>
                <a:latin typeface="Adobe Hebrew" pitchFamily="18" charset="-79"/>
                <a:ea typeface="Adobe Gothic Std B" pitchFamily="34" charset="-128"/>
                <a:cs typeface="Adobe Hebrew" pitchFamily="18" charset="-79"/>
              </a:rPr>
              <a:t>Cyber security</a:t>
            </a:r>
            <a:endParaRPr lang="en-US" dirty="0">
              <a:solidFill>
                <a:schemeClr val="bg1"/>
              </a:solidFill>
              <a:latin typeface="Adobe Hebrew" pitchFamily="18" charset="-79"/>
              <a:ea typeface="Adobe Gothic Std B" pitchFamily="34" charset="-128"/>
              <a:cs typeface="Adobe Hebrew" pitchFamily="18" charset="-79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SINERGITAS SISTEM KOMPUTER DENGAN REVOLUSI INDUSTRI 4.0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819" y="263956"/>
            <a:ext cx="5251450" cy="1661297"/>
          </a:xfrm>
        </p:spPr>
        <p:txBody>
          <a:bodyPr>
            <a:normAutofit fontScale="90000"/>
          </a:bodyPr>
          <a:lstStyle/>
          <a:p>
            <a:pPr algn="r"/>
            <a:r>
              <a:rPr lang="id-ID" dirty="0" smtClean="0"/>
              <a:t>Apa itu Cyber security???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1310" y="3441357"/>
            <a:ext cx="5497959" cy="1274116"/>
          </a:xfrm>
        </p:spPr>
        <p:txBody>
          <a:bodyPr>
            <a:normAutofit/>
          </a:bodyPr>
          <a:lstStyle/>
          <a:p>
            <a:r>
              <a:rPr lang="id-ID" sz="1800" dirty="0" smtClean="0"/>
              <a:t>Sebuah aktivitas sistem atau seseorang dalam rangka melindungi sistem komputer dari segala ancaman serangan</a:t>
            </a:r>
            <a:endParaRPr lang="en-US" sz="18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 txBox="1">
            <a:spLocks/>
          </p:cNvSpPr>
          <p:nvPr/>
        </p:nvSpPr>
        <p:spPr>
          <a:xfrm>
            <a:off x="8354261" y="6468302"/>
            <a:ext cx="31950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TEMPLATE 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">
            <a:extLst>
              <a:ext uri="{FF2B5EF4-FFF2-40B4-BE49-F238E27FC236}">
                <a16:creationId xmlns="" xmlns:a16="http://schemas.microsoft.com/office/drawing/2014/main" id="{CC409A73-2FDB-4725-9558-77B4ACF929B3}"/>
              </a:ext>
            </a:extLst>
          </p:cNvPr>
          <p:cNvSpPr txBox="1">
            <a:spLocks/>
          </p:cNvSpPr>
          <p:nvPr/>
        </p:nvSpPr>
        <p:spPr>
          <a:xfrm>
            <a:off x="7884211" y="5197157"/>
            <a:ext cx="3887032" cy="7786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K E T E R S E D I A A 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82" y="2747716"/>
            <a:ext cx="6708654" cy="1000035"/>
          </a:xfrm>
        </p:spPr>
        <p:txBody>
          <a:bodyPr>
            <a:normAutofit fontScale="90000"/>
          </a:bodyPr>
          <a:lstStyle/>
          <a:p>
            <a:pPr algn="l"/>
            <a:r>
              <a:rPr lang="id-ID" dirty="0" smtClean="0"/>
              <a:t>Konsep dasar</a:t>
            </a:r>
            <a:br>
              <a:rPr lang="id-ID" dirty="0" smtClean="0"/>
            </a:br>
            <a:r>
              <a:rPr lang="id-ID" dirty="0" smtClean="0"/>
              <a:t>cyber security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608892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CC409A73-2FDB-4725-9558-77B4ACF929B3}"/>
              </a:ext>
            </a:extLst>
          </p:cNvPr>
          <p:cNvSpPr txBox="1">
            <a:spLocks/>
          </p:cNvSpPr>
          <p:nvPr/>
        </p:nvSpPr>
        <p:spPr>
          <a:xfrm>
            <a:off x="604921" y="5210037"/>
            <a:ext cx="3729405" cy="7786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K E R A H A S I A A 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11069"/>
            <a:ext cx="12192001" cy="259782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="" xmlns:a16="http://schemas.microsoft.com/office/drawing/2014/main" id="{CC409A73-2FDB-4725-9558-77B4ACF929B3}"/>
              </a:ext>
            </a:extLst>
          </p:cNvPr>
          <p:cNvSpPr txBox="1">
            <a:spLocks/>
          </p:cNvSpPr>
          <p:nvPr/>
        </p:nvSpPr>
        <p:spPr>
          <a:xfrm>
            <a:off x="4089629" y="4089573"/>
            <a:ext cx="4012739" cy="7786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 N T E G R I T A 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120000" y="-1"/>
            <a:ext cx="6096000" cy="6858001"/>
          </a:xfr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6120000" y="-24714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89" y="154546"/>
            <a:ext cx="5251450" cy="1661297"/>
          </a:xfrm>
        </p:spPr>
        <p:txBody>
          <a:bodyPr>
            <a:normAutofit/>
          </a:bodyPr>
          <a:lstStyle/>
          <a:p>
            <a:r>
              <a:rPr lang="id-ID" dirty="0" smtClean="0"/>
              <a:t>FUNGsi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957" y="2029427"/>
            <a:ext cx="5497959" cy="1274116"/>
          </a:xfrm>
        </p:spPr>
        <p:txBody>
          <a:bodyPr>
            <a:normAutofit/>
          </a:bodyPr>
          <a:lstStyle/>
          <a:p>
            <a:r>
              <a:rPr lang="id-ID" sz="1800" dirty="0" smtClean="0"/>
              <a:t>Fungsi dari cyber security tidak lain dan tidak bukan untuk mengamankan semua hal yang berkaitan dengan internet</a:t>
            </a:r>
            <a:endParaRPr lang="en-US" sz="1800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 txBox="1">
            <a:spLocks/>
          </p:cNvSpPr>
          <p:nvPr/>
        </p:nvSpPr>
        <p:spPr>
          <a:xfrm>
            <a:off x="622041" y="3629018"/>
            <a:ext cx="5497959" cy="238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Maanfaat</a:t>
            </a:r>
            <a:r>
              <a:rPr lang="id-ID" sz="18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 smtClean="0"/>
              <a:t>Memberikan perlindungan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 smtClean="0"/>
              <a:t>Meningkatkan produktivitas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 smtClean="0"/>
              <a:t>Menghemat dana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600" dirty="0" smtClean="0"/>
              <a:t>Meningkatkan manajemen data</a:t>
            </a:r>
          </a:p>
        </p:txBody>
      </p:sp>
    </p:spTree>
    <p:extLst>
      <p:ext uri="{BB962C8B-B14F-4D97-AF65-F5344CB8AC3E}">
        <p14:creationId xmlns:p14="http://schemas.microsoft.com/office/powerpoint/2010/main" val="18033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18935" y="1925070"/>
            <a:ext cx="145582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1940-an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199642" y="1925070"/>
            <a:ext cx="145582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1970-an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673386" y="1925070"/>
            <a:ext cx="145582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1980-an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9673388" y="4421623"/>
            <a:ext cx="145582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1990-an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199643" y="4421623"/>
            <a:ext cx="1455821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2000-an</a:t>
            </a:r>
            <a:endParaRPr lang="en-US" dirty="0"/>
          </a:p>
        </p:txBody>
      </p:sp>
      <p:cxnSp>
        <p:nvCxnSpPr>
          <p:cNvPr id="15" name="Straight Connector 14"/>
          <p:cNvCxnSpPr>
            <a:stCxn id="5" idx="6"/>
            <a:endCxn id="6" idx="2"/>
          </p:cNvCxnSpPr>
          <p:nvPr/>
        </p:nvCxnSpPr>
        <p:spPr>
          <a:xfrm>
            <a:off x="2574756" y="2496570"/>
            <a:ext cx="2624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6"/>
            <a:endCxn id="8" idx="2"/>
          </p:cNvCxnSpPr>
          <p:nvPr/>
        </p:nvCxnSpPr>
        <p:spPr>
          <a:xfrm>
            <a:off x="6655463" y="2496570"/>
            <a:ext cx="30179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4"/>
          </p:cNvCxnSpPr>
          <p:nvPr/>
        </p:nvCxnSpPr>
        <p:spPr>
          <a:xfrm flipH="1">
            <a:off x="10401296" y="3068070"/>
            <a:ext cx="1" cy="1467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2"/>
            <a:endCxn id="12" idx="6"/>
          </p:cNvCxnSpPr>
          <p:nvPr/>
        </p:nvCxnSpPr>
        <p:spPr>
          <a:xfrm flipH="1">
            <a:off x="6655464" y="4993123"/>
            <a:ext cx="3017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 Single Corner Rectangle 21"/>
          <p:cNvSpPr/>
          <p:nvPr/>
        </p:nvSpPr>
        <p:spPr>
          <a:xfrm>
            <a:off x="757989" y="457206"/>
            <a:ext cx="2803358" cy="745958"/>
          </a:xfrm>
          <a:prstGeom prst="round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 smtClean="0">
                <a:latin typeface="OCR A Extended" pitchFamily="50" charset="0"/>
                <a:ea typeface="DFGothic-EB" pitchFamily="1" charset="-128"/>
              </a:rPr>
              <a:t>Perkembangan</a:t>
            </a:r>
            <a:endParaRPr lang="en-US" sz="2800" dirty="0">
              <a:latin typeface="OCR A Extended" pitchFamily="50" charset="0"/>
              <a:ea typeface="DFGothic-EB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357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1940</a:t>
            </a:r>
            <a:br>
              <a:rPr lang="en-US" dirty="0" smtClean="0"/>
            </a:br>
            <a:r>
              <a:rPr lang="en-US" dirty="0" smtClean="0"/>
              <a:t>Di </a:t>
            </a:r>
            <a:r>
              <a:rPr lang="en-US" dirty="0" err="1" smtClean="0"/>
              <a:t>indonesia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4 April 1946 – Mr. Amir </a:t>
            </a:r>
            <a:r>
              <a:rPr lang="en-US" dirty="0" err="1" smtClean="0"/>
              <a:t>Syarifuddin</a:t>
            </a:r>
            <a:r>
              <a:rPr lang="en-US" dirty="0" smtClean="0"/>
              <a:t> </a:t>
            </a:r>
            <a:r>
              <a:rPr lang="en-US" dirty="0" err="1" smtClean="0"/>
              <a:t>Menyuruh</a:t>
            </a:r>
            <a:r>
              <a:rPr lang="en-US" dirty="0" smtClean="0"/>
              <a:t> Dr. </a:t>
            </a:r>
            <a:r>
              <a:rPr lang="en-US" dirty="0" err="1" smtClean="0"/>
              <a:t>Roebiono</a:t>
            </a:r>
            <a:r>
              <a:rPr lang="en-US" dirty="0" smtClean="0"/>
              <a:t> </a:t>
            </a:r>
            <a:r>
              <a:rPr lang="en-US" dirty="0" err="1" smtClean="0"/>
              <a:t>Kertopati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Badan</a:t>
            </a:r>
            <a:r>
              <a:rPr lang="en-US" dirty="0" smtClean="0"/>
              <a:t> </a:t>
            </a:r>
            <a:r>
              <a:rPr lang="en-US" dirty="0" err="1"/>
              <a:t>P</a:t>
            </a:r>
            <a:r>
              <a:rPr lang="en-US" dirty="0" err="1" smtClean="0"/>
              <a:t>emberitaan</a:t>
            </a:r>
            <a:r>
              <a:rPr lang="en-US" dirty="0" smtClean="0"/>
              <a:t> </a:t>
            </a:r>
            <a:r>
              <a:rPr lang="en-US" dirty="0" err="1" smtClean="0"/>
              <a:t>Rahasia</a:t>
            </a:r>
            <a:r>
              <a:rPr lang="en-US" dirty="0" smtClean="0"/>
              <a:t> (DINAS CODE).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Computer Security Incident Response </a:t>
            </a:r>
            <a:r>
              <a:rPr lang="en-US" dirty="0" smtClean="0"/>
              <a:t>Team (CSIRT)</a:t>
            </a:r>
          </a:p>
          <a:p>
            <a:endParaRPr lang="en-US" dirty="0"/>
          </a:p>
        </p:txBody>
      </p:sp>
      <p:pic>
        <p:nvPicPr>
          <p:cNvPr id="6" name="Picture Placeholder 6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0846" y="463704"/>
            <a:ext cx="2729693" cy="2514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Placeholder 6" title="mr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6677" y="463704"/>
            <a:ext cx="2729693" cy="25637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5566106" y="3260558"/>
            <a:ext cx="21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Mr. Amir </a:t>
            </a:r>
            <a:r>
              <a:rPr lang="en-US" dirty="0" err="1" smtClean="0"/>
              <a:t>Syarifuddin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38772" y="3268579"/>
            <a:ext cx="231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Roebiono</a:t>
            </a:r>
            <a:r>
              <a:rPr lang="en-US" dirty="0" smtClean="0"/>
              <a:t> </a:t>
            </a:r>
            <a:r>
              <a:rPr lang="en-US" dirty="0" err="1" smtClean="0"/>
              <a:t>Kertopati</a:t>
            </a:r>
            <a:endParaRPr lang="en-US" dirty="0"/>
          </a:p>
        </p:txBody>
      </p:sp>
      <p:pic>
        <p:nvPicPr>
          <p:cNvPr id="1026" name="Picture 2" descr="Dr. Roebiono Kertopati, Intelijen Indonesia yang Keahliannya Setara Dengan  Anggota CIA AS - Boombast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918" y="3724261"/>
            <a:ext cx="2729693" cy="25146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TextBox 10"/>
          <p:cNvSpPr txBox="1"/>
          <p:nvPr/>
        </p:nvSpPr>
        <p:spPr>
          <a:xfrm>
            <a:off x="7935596" y="6396790"/>
            <a:ext cx="136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Buku</a:t>
            </a:r>
            <a:r>
              <a:rPr lang="en-US" dirty="0" smtClean="0"/>
              <a:t> Code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1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1940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1943</a:t>
            </a:r>
          </a:p>
          <a:p>
            <a:pPr marL="0" indent="0">
              <a:buNone/>
            </a:pPr>
            <a:r>
              <a:rPr lang="en-US" dirty="0" err="1"/>
              <a:t>M</a:t>
            </a:r>
            <a:r>
              <a:rPr lang="en-US" dirty="0" err="1" smtClean="0"/>
              <a:t>emungkinkan</a:t>
            </a:r>
            <a:r>
              <a:rPr lang="en-US" dirty="0" smtClean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“</a:t>
            </a:r>
            <a:r>
              <a:rPr lang="en-US" dirty="0" err="1"/>
              <a:t>organisme</a:t>
            </a:r>
            <a:r>
              <a:rPr lang="en-US" dirty="0"/>
              <a:t> </a:t>
            </a:r>
            <a:r>
              <a:rPr lang="en-US" dirty="0" err="1"/>
              <a:t>mekanik</a:t>
            </a:r>
            <a:r>
              <a:rPr lang="en-US" dirty="0"/>
              <a:t>”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merusak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inangnya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menyebar</a:t>
            </a:r>
            <a:r>
              <a:rPr lang="en-US" dirty="0"/>
              <a:t> </a:t>
            </a:r>
            <a:r>
              <a:rPr lang="en-US" dirty="0" err="1"/>
              <a:t>layaknya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virus </a:t>
            </a:r>
            <a:r>
              <a:rPr lang="en-US" dirty="0" err="1"/>
              <a:t>muncul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digital </a:t>
            </a:r>
            <a:r>
              <a:rPr lang="en-US" dirty="0" err="1"/>
              <a:t>bernama</a:t>
            </a:r>
            <a:r>
              <a:rPr lang="en-US" dirty="0"/>
              <a:t> ENIAC </a:t>
            </a:r>
            <a:r>
              <a:rPr lang="en-US" dirty="0" err="1"/>
              <a:t>atau</a:t>
            </a:r>
            <a:r>
              <a:rPr lang="en-US" dirty="0"/>
              <a:t>  </a:t>
            </a:r>
            <a:r>
              <a:rPr lang="en-US" i="1" dirty="0"/>
              <a:t>Electronic Numerical Integrator and Computer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DI DUNIA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483" y="819480"/>
            <a:ext cx="1950091" cy="2658979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1137125" y="3152046"/>
            <a:ext cx="1437633" cy="1072371"/>
          </a:xfrm>
          <a:prstGeom prst="cloudCallout">
            <a:avLst>
              <a:gd name="adj1" fmla="val -17229"/>
              <a:gd name="adj2" fmla="val -8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HMM</a:t>
            </a:r>
            <a:endParaRPr lang="en-US" dirty="0"/>
          </a:p>
        </p:txBody>
      </p:sp>
      <p:pic>
        <p:nvPicPr>
          <p:cNvPr id="2050" name="Picture 2" descr="Apa itu Electronic Numerical Integrator And Computer (ENIAC)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37" y="399046"/>
            <a:ext cx="3428999" cy="349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stCxn id="7" idx="1"/>
            <a:endCxn id="2050" idx="1"/>
          </p:cNvCxnSpPr>
          <p:nvPr/>
        </p:nvCxnSpPr>
        <p:spPr>
          <a:xfrm flipV="1">
            <a:off x="2159574" y="2148969"/>
            <a:ext cx="170256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ari Ini dalam Sejarah: &quot;UNIVAC&quot;, Komputer Digital Pertama Dunia Diproduksi  Komersil Halaman all - Kompa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758" y="4572000"/>
            <a:ext cx="2851484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stCxn id="2052" idx="0"/>
            <a:endCxn id="2050" idx="2"/>
          </p:cNvCxnSpPr>
          <p:nvPr/>
        </p:nvCxnSpPr>
        <p:spPr>
          <a:xfrm flipV="1">
            <a:off x="4000500" y="3898892"/>
            <a:ext cx="1576137" cy="6731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9483" y="399046"/>
            <a:ext cx="1950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John Van Neumann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862137" y="70517"/>
            <a:ext cx="1950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ENIAC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426242" y="5169812"/>
            <a:ext cx="19500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 </a:t>
            </a:r>
            <a:r>
              <a:rPr lang="en-US" sz="1600" dirty="0" err="1" smtClean="0"/>
              <a:t>Mauchly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/>
              <a:t>J. </a:t>
            </a:r>
            <a:r>
              <a:rPr lang="en-US" sz="1600" dirty="0" err="1"/>
              <a:t>Presper</a:t>
            </a:r>
            <a:r>
              <a:rPr lang="en-US" sz="1600" dirty="0"/>
              <a:t> Eckert</a:t>
            </a:r>
          </a:p>
        </p:txBody>
      </p:sp>
    </p:spTree>
    <p:extLst>
      <p:ext uri="{BB962C8B-B14F-4D97-AF65-F5344CB8AC3E}">
        <p14:creationId xmlns:p14="http://schemas.microsoft.com/office/powerpoint/2010/main" val="31295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ory Of Self Reproducing Automata: John Von Neumann: 9780252727337:  Amazon.com: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510" y="922337"/>
            <a:ext cx="33147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92662" y="2863516"/>
            <a:ext cx="335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Karya</a:t>
            </a:r>
            <a:r>
              <a:rPr lang="en-US" dirty="0" smtClean="0"/>
              <a:t> </a:t>
            </a:r>
            <a:r>
              <a:rPr lang="en-US" dirty="0" err="1" smtClean="0"/>
              <a:t>ilmiah</a:t>
            </a:r>
            <a:r>
              <a:rPr lang="en-US" dirty="0" smtClean="0"/>
              <a:t> John Van Neumann</a:t>
            </a:r>
          </a:p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1969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1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276726" y="216568"/>
            <a:ext cx="3380874" cy="601579"/>
          </a:xfrm>
          <a:prstGeom prst="round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DFGothic-EB" pitchFamily="1" charset="-128"/>
                <a:ea typeface="DFGothic-EB" pitchFamily="1" charset="-128"/>
              </a:rPr>
              <a:t>1970</a:t>
            </a:r>
            <a:endParaRPr lang="en-US" sz="3600" dirty="0">
              <a:latin typeface="DFGothic-EB" pitchFamily="1" charset="-128"/>
              <a:ea typeface="DFGothic-EB" pitchFamily="1" charset="-128"/>
            </a:endParaRPr>
          </a:p>
        </p:txBody>
      </p:sp>
      <p:pic>
        <p:nvPicPr>
          <p:cNvPr id="6" name="Picture Placeholder 38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4" y="1177093"/>
            <a:ext cx="5453309" cy="3635539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</p:spPr>
      </p:pic>
      <p:pic>
        <p:nvPicPr>
          <p:cNvPr id="4098" name="Picture 2" descr="Twitter 上的Digital Archaeology：&quot;&quot;I'M THE CREEPER, CATCH ME IF YOU CAN&quot; First  virus written by Bob Thomas at BBN in 1971 https://t.co/9b11iojKHV  https://t.co/exzSQSIvNc&quot; /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988" y="1319296"/>
            <a:ext cx="533717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91126" y="5329989"/>
            <a:ext cx="38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PDP-10, mainframe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tenex</a:t>
            </a:r>
            <a:r>
              <a:rPr lang="en-US" dirty="0" smtClean="0"/>
              <a:t> terminal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71347" y="5297723"/>
            <a:ext cx="38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Pesan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program Creeper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7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sah Ray Tomlinson, Penemu E-Mail : Okezone tech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165" y="1215273"/>
            <a:ext cx="7620000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80874" y="677961"/>
            <a:ext cx="542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Roy Tomlinson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4" t="20888" r="23074"/>
          <a:stretch/>
        </p:blipFill>
        <p:spPr bwMode="auto">
          <a:xfrm>
            <a:off x="1056266" y="902370"/>
            <a:ext cx="4791081" cy="4644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9" t="25169" r="23170" b="30237"/>
          <a:stretch/>
        </p:blipFill>
        <p:spPr bwMode="auto">
          <a:xfrm>
            <a:off x="6063916" y="1094874"/>
            <a:ext cx="5883442" cy="4451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689558" y="2490536"/>
            <a:ext cx="4331368" cy="7339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56266" y="433137"/>
            <a:ext cx="488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Protection Analysis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d-ID" dirty="0" smtClean="0"/>
              <a:t>Tentang kami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d-ID" dirty="0" smtClean="0"/>
              <a:t>OSK GROUP.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FB2DFED1-D58A-4B73-9945-B3E86779455A}"/>
              </a:ext>
            </a:extLst>
          </p:cNvPr>
          <p:cNvSpPr txBox="1">
            <a:spLocks/>
          </p:cNvSpPr>
          <p:nvPr/>
        </p:nvSpPr>
        <p:spPr>
          <a:xfrm>
            <a:off x="8354261" y="6468302"/>
            <a:ext cx="31950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smtClean="0"/>
              <a:t>TEMPLATE BY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48029703"/>
              </p:ext>
            </p:extLst>
          </p:nvPr>
        </p:nvGraphicFramePr>
        <p:xfrm>
          <a:off x="5757597" y="1433385"/>
          <a:ext cx="6235619" cy="5034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689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276726" y="216568"/>
            <a:ext cx="3380874" cy="601579"/>
          </a:xfrm>
          <a:prstGeom prst="round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DFGothic-EB" pitchFamily="1" charset="-128"/>
                <a:ea typeface="DFGothic-EB" pitchFamily="1" charset="-128"/>
              </a:rPr>
              <a:t>1980</a:t>
            </a:r>
            <a:endParaRPr lang="en-US" sz="3600" dirty="0">
              <a:latin typeface="DFGothic-EB" pitchFamily="1" charset="-128"/>
              <a:ea typeface="DFGothic-EB" pitchFamily="1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1126" y="5329989"/>
            <a:ext cx="386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Ultimate Virus Killer </a:t>
            </a:r>
            <a:r>
              <a:rPr lang="en-US" dirty="0" err="1" smtClean="0"/>
              <a:t>pada</a:t>
            </a:r>
            <a:r>
              <a:rPr lang="en-US" dirty="0" smtClean="0"/>
              <a:t> Atari 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71347" y="5297723"/>
            <a:ext cx="3862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Internet Worm Source Code</a:t>
            </a:r>
          </a:p>
          <a:p>
            <a:pPr algn="ctr"/>
            <a:r>
              <a:rPr lang="en-US" dirty="0" smtClean="0"/>
              <a:t>Robert T. Morris</a:t>
            </a:r>
            <a:endParaRPr lang="en-US" dirty="0"/>
          </a:p>
        </p:txBody>
      </p:sp>
      <p:pic>
        <p:nvPicPr>
          <p:cNvPr id="1026" name="Picture 2" descr="Atari ST games /|\ AtariCrypt: Ultimate Virus Kil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224046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eksi 60.000 Komputer di Dunia, Begini Canggihnya Morris Worm Tahun 1988  - Tribunbatam.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988" y="1347537"/>
            <a:ext cx="5463507" cy="368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72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276726" y="216568"/>
            <a:ext cx="3380874" cy="601579"/>
          </a:xfrm>
          <a:prstGeom prst="round1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DFGothic-EB" pitchFamily="1" charset="-128"/>
                <a:ea typeface="DFGothic-EB" pitchFamily="1" charset="-128"/>
              </a:rPr>
              <a:t>2000-sekarang</a:t>
            </a:r>
            <a:endParaRPr lang="en-US" sz="3600" dirty="0">
              <a:latin typeface="DFGothic-EB" pitchFamily="1" charset="-128"/>
              <a:ea typeface="DFGothic-EB" pitchFamily="1" charset="-128"/>
            </a:endParaRPr>
          </a:p>
        </p:txBody>
      </p:sp>
      <p:pic>
        <p:nvPicPr>
          <p:cNvPr id="2050" name="Picture 2" descr="https://www.kaspersky.com/content/en-global/enterprise-security/wiki-section/img/Machine-Learning-in-Cybersecurit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25" y="1058778"/>
            <a:ext cx="11442033" cy="52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6726" y="6312387"/>
            <a:ext cx="6750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 </a:t>
            </a:r>
            <a:r>
              <a:rPr lang="en-US" sz="1100" dirty="0"/>
              <a:t>: https://www.kaspersky.com/enterprise-security/wiki-section/products/machine-learning-in-cybersecurity</a:t>
            </a:r>
          </a:p>
        </p:txBody>
      </p:sp>
    </p:spTree>
    <p:extLst>
      <p:ext uri="{BB962C8B-B14F-4D97-AF65-F5344CB8AC3E}">
        <p14:creationId xmlns:p14="http://schemas.microsoft.com/office/powerpoint/2010/main" val="11217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kaspersky.com/content/en-global/enterprise-security/wiki-section/img/Machine-Learning-in-Cybersecurity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57201"/>
            <a:ext cx="11815846" cy="585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6726" y="6312387"/>
            <a:ext cx="6750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 </a:t>
            </a:r>
            <a:r>
              <a:rPr lang="en-US" sz="1100" dirty="0"/>
              <a:t>: https://www.kaspersky.com/enterprise-security/wiki-section/products/machine-learning-in-cybersecurity</a:t>
            </a:r>
          </a:p>
        </p:txBody>
      </p:sp>
    </p:spTree>
    <p:extLst>
      <p:ext uri="{BB962C8B-B14F-4D97-AF65-F5344CB8AC3E}">
        <p14:creationId xmlns:p14="http://schemas.microsoft.com/office/powerpoint/2010/main" val="41850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777" y="4759667"/>
            <a:ext cx="6030244" cy="1583703"/>
          </a:xfrm>
        </p:spPr>
        <p:txBody>
          <a:bodyPr>
            <a:normAutofit/>
          </a:bodyPr>
          <a:lstStyle/>
          <a:p>
            <a:r>
              <a:rPr lang="en-US" sz="5400" dirty="0" err="1" smtClean="0">
                <a:solidFill>
                  <a:schemeClr val="tx1"/>
                </a:solidFill>
                <a:latin typeface="OCR-B 10 BT" pitchFamily="34" charset="0"/>
              </a:rPr>
              <a:t>Implementasi</a:t>
            </a:r>
            <a:endParaRPr lang="en-US" sz="5400" dirty="0">
              <a:solidFill>
                <a:schemeClr val="tx1"/>
              </a:solidFill>
              <a:latin typeface="OCR-B 10 B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521" y="754534"/>
            <a:ext cx="4018722" cy="241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cyber security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memadai</a:t>
            </a:r>
            <a:r>
              <a:rPr lang="en-US" dirty="0"/>
              <a:t>,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kegagalan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cybersecurity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46E2CC9E-302A-4500-B0E3-4BE84867E197}"/>
              </a:ext>
            </a:extLst>
          </p:cNvPr>
          <p:cNvSpPr txBox="1">
            <a:spLocks/>
          </p:cNvSpPr>
          <p:nvPr/>
        </p:nvSpPr>
        <p:spPr>
          <a:xfrm>
            <a:off x="7380113" y="3168203"/>
            <a:ext cx="4983605" cy="40767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 smtClean="0"/>
              <a:t>HARDWARE PENDUKUNG</a:t>
            </a:r>
            <a:endParaRPr lang="en-US" sz="1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521" y="3781936"/>
            <a:ext cx="4018722" cy="2413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 smtClean="0"/>
              <a:t>Untuk hardware nya hanya membutuhkan:</a:t>
            </a:r>
          </a:p>
          <a:p>
            <a:r>
              <a:rPr lang="id-ID" dirty="0" smtClean="0"/>
              <a:t>Laptop/Komputer</a:t>
            </a:r>
          </a:p>
          <a:p>
            <a:r>
              <a:rPr lang="id-ID" dirty="0" smtClean="0"/>
              <a:t>Router/Wi-Fi/Jaringan Internet Lainnya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8835"/>
              </p:ext>
            </p:extLst>
          </p:nvPr>
        </p:nvGraphicFramePr>
        <p:xfrm>
          <a:off x="1010268" y="1634991"/>
          <a:ext cx="5313731" cy="4833312"/>
        </p:xfrm>
        <a:graphic>
          <a:graphicData uri="http://schemas.openxmlformats.org/drawingml/2006/table">
            <a:tbl>
              <a:tblPr/>
              <a:tblGrid>
                <a:gridCol w="1242653"/>
                <a:gridCol w="2067997"/>
                <a:gridCol w="2003081"/>
              </a:tblGrid>
              <a:tr h="4086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Hardware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Minimum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Rekomendasi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8252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Processor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Intel® Core™  i3-7020U CPU @ 2.30GHz 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AMD Ryzen 3 3250U CPU @</a:t>
                      </a:r>
                      <a:r>
                        <a:rPr lang="en-US" sz="1200" b="0" i="0" u="none" strike="noStrike">
                          <a:solidFill>
                            <a:srgbClr val="444444"/>
                          </a:solidFill>
                          <a:effectLst/>
                          <a:latin typeface="Times New Roman" panose="02020603050405020304" pitchFamily="18" charset="0"/>
                        </a:rPr>
                        <a:t>2.6 GHz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444444"/>
                          </a:solidFill>
                          <a:effectLst/>
                          <a:latin typeface="Times New Roman" panose="02020603050405020304" pitchFamily="18" charset="0"/>
                        </a:rPr>
                        <a:t>Apple M1 8 Core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Intel® Core™ i7-7-11850HE 8 Core CPU @ 4.70 GHz 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150" b="0" i="0" u="none" strike="noStrike" dirty="0">
                          <a:solidFill>
                            <a:srgbClr val="2C2F34"/>
                          </a:solidFill>
                          <a:effectLst/>
                          <a:latin typeface="Times New Roman" panose="02020603050405020304" pitchFamily="18" charset="0"/>
                        </a:rPr>
                        <a:t>AMD Ryzen 9 3900 12 Core CPU @3.9Ghz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it-IT" sz="1200" b="0" i="0" u="none" strike="noStrike" dirty="0">
                          <a:solidFill>
                            <a:srgbClr val="444444"/>
                          </a:solidFill>
                          <a:effectLst/>
                          <a:latin typeface="Times New Roman" panose="02020603050405020304" pitchFamily="18" charset="0"/>
                        </a:rPr>
                        <a:t>Apple M1 Pro 10 Core 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RAM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 GB (64-bit)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 GB (64-bit)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66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Storage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1TB HDD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512GB SSD NVMe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0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Network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4G LTE (Long-Term Evolution)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4G LTE (Long-Term Evolution)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5G NR (New Radio)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10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Operating System (OS)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Windows 10 Professional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Linux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Windows 11 Professional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Linux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MacOS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Monterey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957242" y="839368"/>
            <a:ext cx="1187011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319" y="552373"/>
            <a:ext cx="4725986" cy="573989"/>
          </a:xfrm>
        </p:spPr>
        <p:txBody>
          <a:bodyPr/>
          <a:lstStyle/>
          <a:p>
            <a:pPr algn="ctr"/>
            <a:r>
              <a:rPr lang="id-ID" dirty="0">
                <a:solidFill>
                  <a:schemeClr val="tx1"/>
                </a:solidFill>
              </a:rPr>
              <a:t>SPESIFIKASI SISTEM KOMPUTER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46E2CC9E-302A-4500-B0E3-4BE84867E197}"/>
              </a:ext>
            </a:extLst>
          </p:cNvPr>
          <p:cNvSpPr txBox="1">
            <a:spLocks/>
          </p:cNvSpPr>
          <p:nvPr/>
        </p:nvSpPr>
        <p:spPr>
          <a:xfrm>
            <a:off x="7270079" y="288201"/>
            <a:ext cx="4983605" cy="40767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 smtClean="0"/>
              <a:t>CATATAN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612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id-ID" dirty="0" smtClean="0"/>
              <a:t>Software pendukung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6" y="1333466"/>
            <a:ext cx="5157787" cy="49450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800" dirty="0" smtClean="0"/>
              <a:t>SQLMap</a:t>
            </a:r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5" y="1813494"/>
            <a:ext cx="5157787" cy="1341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</a:t>
            </a:r>
            <a:r>
              <a:rPr lang="en-US" dirty="0" err="1" smtClean="0"/>
              <a:t>lat</a:t>
            </a:r>
            <a:r>
              <a:rPr lang="en-US" dirty="0" smtClean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penetrasi</a:t>
            </a:r>
            <a:r>
              <a:rPr lang="en-US" dirty="0"/>
              <a:t> open source yang </a:t>
            </a:r>
            <a:r>
              <a:rPr lang="en-US" dirty="0" err="1"/>
              <a:t>mengotomatisasi</a:t>
            </a:r>
            <a:r>
              <a:rPr lang="en-US" dirty="0"/>
              <a:t> proses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mengeksploitasi</a:t>
            </a:r>
            <a:r>
              <a:rPr lang="en-US" dirty="0"/>
              <a:t> </a:t>
            </a:r>
            <a:r>
              <a:rPr lang="en-US" dirty="0" err="1"/>
              <a:t>kelemahan</a:t>
            </a:r>
            <a:r>
              <a:rPr lang="en-US" dirty="0"/>
              <a:t> </a:t>
            </a:r>
            <a:r>
              <a:rPr lang="en-US" dirty="0" err="1"/>
              <a:t>injeksi</a:t>
            </a:r>
            <a:r>
              <a:rPr lang="en-US" dirty="0"/>
              <a:t> SQL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alih</a:t>
            </a:r>
            <a:r>
              <a:rPr lang="en-US" dirty="0"/>
              <a:t> basis data server.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CC409A73-2FDB-4725-9558-77B4ACF929B3}"/>
              </a:ext>
            </a:extLst>
          </p:cNvPr>
          <p:cNvSpPr txBox="1">
            <a:spLocks/>
          </p:cNvSpPr>
          <p:nvPr/>
        </p:nvSpPr>
        <p:spPr>
          <a:xfrm>
            <a:off x="469105" y="2908071"/>
            <a:ext cx="5157787" cy="4945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NMap</a:t>
            </a:r>
            <a:endParaRPr lang="en-US" sz="18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="" xmlns:a16="http://schemas.microsoft.com/office/drawing/2014/main" id="{56D0F54D-A602-4D35-8BE1-6B9BE8078989}"/>
              </a:ext>
            </a:extLst>
          </p:cNvPr>
          <p:cNvSpPr txBox="1">
            <a:spLocks/>
          </p:cNvSpPr>
          <p:nvPr/>
        </p:nvSpPr>
        <p:spPr>
          <a:xfrm>
            <a:off x="469105" y="3402577"/>
            <a:ext cx="5157787" cy="13418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melakukan</a:t>
            </a:r>
            <a:r>
              <a:rPr lang="en-US" dirty="0"/>
              <a:t> scanning, auditing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mengeksplorasi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internet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mengetahui</a:t>
            </a:r>
            <a:r>
              <a:rPr lang="en-US" dirty="0"/>
              <a:t> host yang </a:t>
            </a:r>
            <a:r>
              <a:rPr lang="en-US" dirty="0" err="1"/>
              <a:t>terkoneksi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CC409A73-2FDB-4725-9558-77B4ACF929B3}"/>
              </a:ext>
            </a:extLst>
          </p:cNvPr>
          <p:cNvSpPr txBox="1">
            <a:spLocks/>
          </p:cNvSpPr>
          <p:nvPr/>
        </p:nvSpPr>
        <p:spPr>
          <a:xfrm>
            <a:off x="469104" y="4481335"/>
            <a:ext cx="5157787" cy="4945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Burpsuite</a:t>
            </a:r>
            <a:endParaRPr lang="en-US" sz="18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="" xmlns:a16="http://schemas.microsoft.com/office/drawing/2014/main" id="{56D0F54D-A602-4D35-8BE1-6B9BE8078989}"/>
              </a:ext>
            </a:extLst>
          </p:cNvPr>
          <p:cNvSpPr txBox="1">
            <a:spLocks/>
          </p:cNvSpPr>
          <p:nvPr/>
        </p:nvSpPr>
        <p:spPr>
          <a:xfrm>
            <a:off x="470277" y="4960022"/>
            <a:ext cx="5157787" cy="13418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Aplikasi</a:t>
            </a:r>
            <a:r>
              <a:rPr lang="en-US" dirty="0" smtClean="0"/>
              <a:t> m</a:t>
            </a:r>
            <a:r>
              <a:rPr lang="en-US" dirty="0" smtClean="0"/>
              <a:t>en-scan </a:t>
            </a:r>
            <a:r>
              <a:rPr lang="en-US" dirty="0" err="1"/>
              <a:t>beragam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website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adakah</a:t>
            </a:r>
            <a:r>
              <a:rPr lang="en-US" dirty="0"/>
              <a:t> </a:t>
            </a:r>
            <a:r>
              <a:rPr lang="en-US" dirty="0" err="1"/>
              <a:t>injeksi</a:t>
            </a:r>
            <a:r>
              <a:rPr lang="en-US" dirty="0"/>
              <a:t> malware yang </a:t>
            </a:r>
            <a:r>
              <a:rPr lang="en-US" dirty="0" err="1"/>
              <a:t>sukses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diam-diam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platform </a:t>
            </a:r>
            <a:r>
              <a:rPr lang="en-US" dirty="0" smtClean="0"/>
              <a:t>website.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1088" y="1369675"/>
            <a:ext cx="5157787" cy="49450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Wireshark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=""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1086" y="1830239"/>
            <a:ext cx="5157788" cy="18721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</a:t>
            </a:r>
            <a:r>
              <a:rPr lang="en-US" dirty="0" err="1" smtClean="0">
                <a:solidFill>
                  <a:schemeClr val="tx1"/>
                </a:solidFill>
              </a:rPr>
              <a:t>plikasi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capture </a:t>
            </a:r>
            <a:r>
              <a:rPr lang="en-US" i="1" dirty="0" err="1">
                <a:solidFill>
                  <a:schemeClr val="tx1"/>
                </a:solidFill>
              </a:rPr>
              <a:t>paket</a:t>
            </a:r>
            <a:r>
              <a:rPr lang="en-US" i="1" dirty="0">
                <a:solidFill>
                  <a:schemeClr val="tx1"/>
                </a:solidFill>
              </a:rPr>
              <a:t> data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berbasis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open-source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berguna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memindai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menangkap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trafik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jaringan</a:t>
            </a:r>
            <a:r>
              <a:rPr lang="en-US" dirty="0">
                <a:solidFill>
                  <a:schemeClr val="tx1"/>
                </a:solidFill>
              </a:rPr>
              <a:t> internet.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1087" y="3702411"/>
            <a:ext cx="5157787" cy="49450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Metasploit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=""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1086" y="4196917"/>
            <a:ext cx="5157788" cy="18721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Aplikasi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pengecekan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jaringan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memakai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banyak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seperti</a:t>
            </a:r>
            <a:r>
              <a:rPr lang="en-US" dirty="0">
                <a:solidFill>
                  <a:schemeClr val="tx1"/>
                </a:solidFill>
              </a:rPr>
              <a:t> modules browser, basic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manual exploitation, command line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GUI. </a:t>
            </a: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</p:spPr>
        <p:txBody>
          <a:bodyPr/>
          <a:lstStyle/>
          <a:p>
            <a:r>
              <a:rPr lang="id-ID" dirty="0" smtClean="0"/>
              <a:t>SAMPLE FOTO SOFTWARE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  <p:pic>
        <p:nvPicPr>
          <p:cNvPr id="2050" name="Picture 2" descr="NO_CAPTION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9" y="1189038"/>
            <a:ext cx="3475205" cy="192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0uYXegOb490zRu9lB0dReMc93Tc0m-D-IjZ5qWUYTc0zp7JUtouJja90XTSnbiH48TgvYCHuUtCC50RDmw1ZhS_LgDs43rtrqzRYoDFtK-oef3oPz_9K7JpfOyureAtVp_cUktd5124ghLMW3jQ3gG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9" y="3341107"/>
            <a:ext cx="3475205" cy="224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e7qGGuPp1CUlinuBeC_zIMSCIC49dZYHmk7bis74sc00CZCXucJVD8Wb6dVj822RSCUazbCehpCXpeUbOfbjN1NfCZnpvZdr03wpmcsLxv6120dD5MpOq7HxbQr6gk9XUFf7T6hItTajiFKChUYamF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37" y="1189038"/>
            <a:ext cx="3169136" cy="196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4.googleusercontent.com/G4hy7yCQWyMfMg9aQgzs57I0FoBmtl9_zi8_b9nhHQ9zp1_Ueru-FMJx3ng-acQhPH35-zVnNUKRk1nykC4CZlgEldq4ownmY_tfrfxjfE5ouHPLs6ZuBvAugc2DbbmECG9SEuiU3VlUb3uWDwx54O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038" y="3341107"/>
            <a:ext cx="3426712" cy="224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_BqAjkndAjKDvUVqjHpcB_u3ZBCbWEuSpfdMOajVdhiAKUklFWq0AvPRQk3VCTrfFYtzPL8KK6TSeZpNS6Y_OwiWf-5efPMDxCg0_UdY5y10UnnjGKnZR5YlDmFo5qrnjTlj6AlMS7KBj-Mzo1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62" y="2029708"/>
            <a:ext cx="3630981" cy="262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3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199467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ystem architecture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anagement </a:t>
            </a:r>
            <a:r>
              <a:rPr lang="en-US" dirty="0"/>
              <a:t>of operating </a:t>
            </a:r>
            <a:r>
              <a:rPr lang="en-US" dirty="0" smtClean="0"/>
              <a:t>systems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V</a:t>
            </a:r>
            <a:r>
              <a:rPr lang="en-US" dirty="0" smtClean="0"/>
              <a:t>irtualization 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dministrator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etworking 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46E2CC9E-302A-4500-B0E3-4BE84867E197}"/>
              </a:ext>
            </a:extLst>
          </p:cNvPr>
          <p:cNvSpPr txBox="1">
            <a:spLocks/>
          </p:cNvSpPr>
          <p:nvPr/>
        </p:nvSpPr>
        <p:spPr>
          <a:xfrm>
            <a:off x="-392070" y="288201"/>
            <a:ext cx="4983605" cy="40767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 smtClean="0"/>
              <a:t>BRAINWARE PENDUKUNG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A999491B-46DB-4307-8E1A-E1066E4FBAEB}"/>
              </a:ext>
            </a:extLst>
          </p:cNvPr>
          <p:cNvSpPr txBox="1">
            <a:spLocks/>
          </p:cNvSpPr>
          <p:nvPr/>
        </p:nvSpPr>
        <p:spPr>
          <a:xfrm>
            <a:off x="90371" y="793171"/>
            <a:ext cx="4018722" cy="5968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793171"/>
            <a:ext cx="41994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54732641"/>
              </p:ext>
            </p:extLst>
          </p:nvPr>
        </p:nvGraphicFramePr>
        <p:xfrm>
          <a:off x="4337318" y="79317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46E2CC9E-302A-4500-B0E3-4BE84867E197}"/>
              </a:ext>
            </a:extLst>
          </p:cNvPr>
          <p:cNvSpPr txBox="1">
            <a:spLocks/>
          </p:cNvSpPr>
          <p:nvPr/>
        </p:nvSpPr>
        <p:spPr>
          <a:xfrm>
            <a:off x="5769736" y="1576089"/>
            <a:ext cx="2427365" cy="40767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00" dirty="0" smtClean="0"/>
              <a:t>PEMROGRAMAN</a:t>
            </a:r>
            <a:endParaRPr lang="en-US" sz="10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46E2CC9E-302A-4500-B0E3-4BE84867E197}"/>
              </a:ext>
            </a:extLst>
          </p:cNvPr>
          <p:cNvSpPr txBox="1">
            <a:spLocks/>
          </p:cNvSpPr>
          <p:nvPr/>
        </p:nvSpPr>
        <p:spPr>
          <a:xfrm>
            <a:off x="7802452" y="1602259"/>
            <a:ext cx="2427365" cy="40767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00" dirty="0" smtClean="0"/>
              <a:t>ANALISISDAN</a:t>
            </a:r>
          </a:p>
          <a:p>
            <a:pPr algn="ctr"/>
            <a:r>
              <a:rPr lang="id-ID" sz="1000" dirty="0" smtClean="0"/>
              <a:t>MITIGASI</a:t>
            </a:r>
          </a:p>
          <a:p>
            <a:pPr algn="ctr"/>
            <a:r>
              <a:rPr lang="id-ID" sz="1000" dirty="0" smtClean="0"/>
              <a:t>RESIKO</a:t>
            </a:r>
            <a:endParaRPr lang="en-US" sz="10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="" xmlns:a16="http://schemas.microsoft.com/office/drawing/2014/main" id="{46E2CC9E-302A-4500-B0E3-4BE84867E197}"/>
              </a:ext>
            </a:extLst>
          </p:cNvPr>
          <p:cNvSpPr txBox="1">
            <a:spLocks/>
          </p:cNvSpPr>
          <p:nvPr/>
        </p:nvSpPr>
        <p:spPr>
          <a:xfrm>
            <a:off x="6785021" y="3212286"/>
            <a:ext cx="2427365" cy="40767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00" dirty="0" smtClean="0"/>
              <a:t>INTRUSION</a:t>
            </a:r>
          </a:p>
          <a:p>
            <a:pPr algn="ctr"/>
            <a:r>
              <a:rPr lang="id-ID" sz="1000" dirty="0" smtClean="0"/>
              <a:t>DETECTION</a:t>
            </a:r>
            <a:endParaRPr lang="en-US" sz="10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46E2CC9E-302A-4500-B0E3-4BE84867E197}"/>
              </a:ext>
            </a:extLst>
          </p:cNvPr>
          <p:cNvSpPr txBox="1">
            <a:spLocks/>
          </p:cNvSpPr>
          <p:nvPr/>
        </p:nvSpPr>
        <p:spPr>
          <a:xfrm>
            <a:off x="8613820" y="3212286"/>
            <a:ext cx="2427365" cy="40767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00" dirty="0" smtClean="0"/>
              <a:t>CLOUD</a:t>
            </a:r>
          </a:p>
          <a:p>
            <a:pPr algn="ctr"/>
            <a:r>
              <a:rPr lang="id-ID" sz="1000" dirty="0" smtClean="0"/>
              <a:t>SECURITY</a:t>
            </a:r>
            <a:endParaRPr lang="en-US" sz="10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46E2CC9E-302A-4500-B0E3-4BE84867E197}"/>
              </a:ext>
            </a:extLst>
          </p:cNvPr>
          <p:cNvSpPr txBox="1">
            <a:spLocks/>
          </p:cNvSpPr>
          <p:nvPr/>
        </p:nvSpPr>
        <p:spPr>
          <a:xfrm>
            <a:off x="5769736" y="4925757"/>
            <a:ext cx="2427365" cy="40767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00" dirty="0" smtClean="0"/>
              <a:t>ANALISIS</a:t>
            </a:r>
          </a:p>
          <a:p>
            <a:pPr algn="ctr"/>
            <a:r>
              <a:rPr lang="id-ID" sz="1000" dirty="0" smtClean="0"/>
              <a:t>MALWARE</a:t>
            </a:r>
            <a:endParaRPr lang="en-US" sz="10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46E2CC9E-302A-4500-B0E3-4BE84867E197}"/>
              </a:ext>
            </a:extLst>
          </p:cNvPr>
          <p:cNvSpPr txBox="1">
            <a:spLocks/>
          </p:cNvSpPr>
          <p:nvPr/>
        </p:nvSpPr>
        <p:spPr>
          <a:xfrm>
            <a:off x="7660784" y="4951927"/>
            <a:ext cx="2427365" cy="40767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00" dirty="0" smtClean="0"/>
              <a:t>ENKRIPSI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865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6428" y="475011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667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=""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0"/>
            <a:ext cx="12169463" cy="6858000"/>
          </a:xfrm>
        </p:spPr>
      </p:pic>
      <p:sp>
        <p:nvSpPr>
          <p:cNvPr id="5" name="Rectangle 13">
            <a:extLst>
              <a:ext uri="{FF2B5EF4-FFF2-40B4-BE49-F238E27FC236}">
                <a16:creationId xmlns="" xmlns:a16="http://schemas.microsoft.com/office/drawing/2014/main" id="{84970DCE-964B-4562-9633-71BA6A4DCB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268" y="-12357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013416" y="1991098"/>
            <a:ext cx="6165166" cy="2875804"/>
          </a:xfrm>
          <a:prstGeom prst="rect">
            <a:avLst/>
          </a:prstGeom>
          <a:solidFill>
            <a:srgbClr val="2F334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461" y="2662878"/>
            <a:ext cx="5983801" cy="173830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7200" dirty="0" smtClean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anose="020E0602020502020306" pitchFamily="34" charset="0"/>
                <a:cs typeface="Calibri" panose="020F0502020204030204" pitchFamily="34" charset="0"/>
              </a:rPr>
              <a:t>KESIMPULAN</a:t>
            </a:r>
            <a: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anose="020E0602020502020306" pitchFamily="34" charset="0"/>
                <a:cs typeface="Gill Sans" panose="020B0502020104020203" pitchFamily="34" charset="-79"/>
              </a:rPr>
              <a:t/>
            </a:r>
            <a:br>
              <a:rPr lang="en-US" sz="60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anose="020E0602020502020306" pitchFamily="34" charset="0"/>
                <a:cs typeface="Gill Sans" panose="020B0502020104020203" pitchFamily="34" charset="-79"/>
              </a:rPr>
            </a:br>
            <a:endParaRPr lang="en-US" sz="1050" dirty="0">
              <a:ln w="28575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32" name="Round Single Corner Rectangle 31"/>
          <p:cNvSpPr/>
          <p:nvPr/>
        </p:nvSpPr>
        <p:spPr>
          <a:xfrm>
            <a:off x="2141656" y="1528021"/>
            <a:ext cx="3200400" cy="553452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 smtClean="0">
                <a:solidFill>
                  <a:schemeClr val="bg1"/>
                </a:solidFill>
                <a:latin typeface="OCR-B 10 BT" pitchFamily="34" charset="0"/>
                <a:cs typeface="Segoe UI" pitchFamily="34" charset="0"/>
              </a:rPr>
              <a:t>Latar</a:t>
            </a:r>
            <a:endParaRPr lang="en-US" sz="2800" dirty="0">
              <a:solidFill>
                <a:schemeClr val="bg1"/>
              </a:solidFill>
              <a:latin typeface="OCR-B 10 BT" pitchFamily="34" charset="0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1656" y="2069442"/>
            <a:ext cx="32004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itchFamily="34" charset="0"/>
                <a:cs typeface="Segoe UI" pitchFamily="34" charset="0"/>
              </a:rPr>
              <a:t>Hal yang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itchFamily="34" charset="0"/>
                <a:cs typeface="Segoe UI" pitchFamily="34" charset="0"/>
              </a:rPr>
              <a:t>melatarbelakangi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itchFamily="34" charset="0"/>
                <a:cs typeface="Segoe UI" pitchFamily="34" charset="0"/>
              </a:rPr>
              <a:t>pemilihan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itchFamily="34" charset="0"/>
                <a:cs typeface="Segoe UI" pitchFamily="34" charset="0"/>
              </a:rPr>
              <a:t>topik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itchFamily="34" charset="0"/>
                <a:cs typeface="Segoe UI" pitchFamily="34" charset="0"/>
              </a:rPr>
              <a:t>ini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4" name="Round Single Corner Rectangle 33"/>
          <p:cNvSpPr/>
          <p:nvPr/>
        </p:nvSpPr>
        <p:spPr>
          <a:xfrm>
            <a:off x="6629373" y="1479893"/>
            <a:ext cx="3200400" cy="553452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bg1"/>
                </a:solidFill>
                <a:latin typeface="OCR-B 10 BT" pitchFamily="34" charset="0"/>
                <a:cs typeface="Segoe UI" pitchFamily="34" charset="0"/>
              </a:rPr>
              <a:t>Cyber Security</a:t>
            </a:r>
            <a:endParaRPr lang="en-US" sz="2400" dirty="0">
              <a:solidFill>
                <a:schemeClr val="bg1"/>
              </a:solidFill>
              <a:latin typeface="OCR-B 10 BT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29373" y="2021314"/>
            <a:ext cx="32004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 err="1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Pengertian</a:t>
            </a:r>
            <a:r>
              <a:rPr lang="en-US" sz="16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Manfaat</a:t>
            </a:r>
            <a:r>
              <a:rPr lang="en-US" sz="16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Perkembangan</a:t>
            </a:r>
            <a:endParaRPr lang="en-US" sz="1600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6" name="Round Single Corner Rectangle 35"/>
          <p:cNvSpPr/>
          <p:nvPr/>
        </p:nvSpPr>
        <p:spPr>
          <a:xfrm>
            <a:off x="2141656" y="4327369"/>
            <a:ext cx="3200400" cy="553452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err="1" smtClean="0">
                <a:solidFill>
                  <a:schemeClr val="bg1"/>
                </a:solidFill>
                <a:latin typeface="OCR-B 10 BT" pitchFamily="34" charset="0"/>
                <a:cs typeface="Segoe UI" pitchFamily="34" charset="0"/>
              </a:rPr>
              <a:t>Implementasi</a:t>
            </a:r>
            <a:endParaRPr lang="en-US" sz="2800" dirty="0">
              <a:solidFill>
                <a:schemeClr val="bg1"/>
              </a:solidFill>
              <a:latin typeface="OCR-B 10 BT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141656" y="4868790"/>
            <a:ext cx="32004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 err="1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Spesifikasi</a:t>
            </a:r>
            <a:r>
              <a:rPr lang="en-US" sz="16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brainware</a:t>
            </a:r>
            <a:r>
              <a:rPr lang="en-US" sz="16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, software, </a:t>
            </a:r>
            <a:r>
              <a:rPr lang="en-US" sz="1600" dirty="0" err="1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 hardware</a:t>
            </a:r>
          </a:p>
        </p:txBody>
      </p:sp>
      <p:sp>
        <p:nvSpPr>
          <p:cNvPr id="38" name="Round Single Corner Rectangle 37"/>
          <p:cNvSpPr/>
          <p:nvPr/>
        </p:nvSpPr>
        <p:spPr>
          <a:xfrm>
            <a:off x="6629373" y="4279241"/>
            <a:ext cx="3200400" cy="553452"/>
          </a:xfrm>
          <a:prstGeom prst="round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bg1"/>
                </a:solidFill>
                <a:latin typeface="OCR-B 10 BT" pitchFamily="34" charset="0"/>
                <a:cs typeface="Segoe UI" pitchFamily="34" charset="0"/>
              </a:rPr>
              <a:t>Demo</a:t>
            </a:r>
            <a:endParaRPr lang="en-US" sz="2800" dirty="0">
              <a:solidFill>
                <a:schemeClr val="bg1"/>
              </a:solidFill>
              <a:latin typeface="OCR-B 10 BT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629373" y="4820662"/>
            <a:ext cx="32004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6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Demo </a:t>
            </a:r>
            <a:r>
              <a:rPr lang="en-US" sz="1600" dirty="0" err="1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dari</a:t>
            </a:r>
            <a:r>
              <a:rPr lang="en-US" sz="1600" dirty="0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egoe UI" pitchFamily="34" charset="0"/>
                <a:cs typeface="Segoe UI" pitchFamily="34" charset="0"/>
              </a:rPr>
              <a:t>cybersecurity</a:t>
            </a:r>
            <a:endParaRPr lang="en-US" sz="1600" dirty="0">
              <a:solidFill>
                <a:schemeClr val="tx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79991" y="1544244"/>
            <a:ext cx="461665" cy="3693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>
                <a:latin typeface="OCR-B 10 BT" pitchFamily="34" charset="0"/>
              </a:rPr>
              <a:t>01</a:t>
            </a:r>
            <a:endParaRPr lang="en-US" dirty="0">
              <a:latin typeface="OCR-B 10 BT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67708" y="1496116"/>
            <a:ext cx="461665" cy="3693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>
                <a:latin typeface="OCR-B 10 BT" pitchFamily="34" charset="0"/>
              </a:rPr>
              <a:t>02</a:t>
            </a:r>
            <a:endParaRPr lang="en-US" dirty="0">
              <a:latin typeface="OCR-B 10 BT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79991" y="4327369"/>
            <a:ext cx="461665" cy="3693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>
                <a:latin typeface="OCR-B 10 BT" pitchFamily="34" charset="0"/>
              </a:rPr>
              <a:t>03</a:t>
            </a:r>
            <a:endParaRPr lang="en-US" dirty="0">
              <a:latin typeface="OCR-B 10 BT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67707" y="4279423"/>
            <a:ext cx="461665" cy="3693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>
                <a:latin typeface="OCR-B 10 BT" pitchFamily="34" charset="0"/>
              </a:rPr>
              <a:t>04</a:t>
            </a:r>
            <a:endParaRPr lang="en-US" dirty="0">
              <a:latin typeface="OCR-B 10 BT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9303" y="228599"/>
            <a:ext cx="918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OCR-B 10 BT" pitchFamily="34" charset="0"/>
              </a:rPr>
              <a:t>Apa</a:t>
            </a:r>
            <a:r>
              <a:rPr lang="en-US" sz="3600" dirty="0" smtClean="0">
                <a:latin typeface="OCR-B 10 BT" pitchFamily="34" charset="0"/>
              </a:rPr>
              <a:t> yang </a:t>
            </a:r>
            <a:r>
              <a:rPr lang="en-US" sz="3600" dirty="0" err="1" smtClean="0">
                <a:latin typeface="OCR-B 10 BT" pitchFamily="34" charset="0"/>
              </a:rPr>
              <a:t>akan</a:t>
            </a:r>
            <a:r>
              <a:rPr lang="en-US" sz="3600" dirty="0" smtClean="0">
                <a:latin typeface="OCR-B 10 BT" pitchFamily="34" charset="0"/>
              </a:rPr>
              <a:t> kami </a:t>
            </a:r>
            <a:r>
              <a:rPr lang="en-US" sz="3600" dirty="0" err="1" smtClean="0">
                <a:latin typeface="OCR-B 10 BT" pitchFamily="34" charset="0"/>
              </a:rPr>
              <a:t>bahas</a:t>
            </a:r>
            <a:r>
              <a:rPr lang="en-US" sz="3600" dirty="0" smtClean="0">
                <a:latin typeface="OCR-B 10 BT" pitchFamily="34" charset="0"/>
              </a:rPr>
              <a:t>?</a:t>
            </a:r>
            <a:endParaRPr lang="en-US" sz="3600" dirty="0">
              <a:latin typeface="OCR-B 10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52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=""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id-ID" dirty="0" smtClean="0">
                <a:solidFill>
                  <a:schemeClr val="bg1"/>
                </a:solidFill>
              </a:rPr>
              <a:t>Terima kasih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08371" y="1802072"/>
            <a:ext cx="353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pc="600" dirty="0" smtClean="0">
                <a:solidFill>
                  <a:schemeClr val="bg1"/>
                </a:solidFill>
                <a:latin typeface="+mj-lt"/>
              </a:rPr>
              <a:t>BY GROUP OSK</a:t>
            </a:r>
            <a:endParaRPr lang="en-US" spc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=""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74091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74092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id-ID" sz="1800" spc="300" dirty="0" smtClean="0">
                <a:latin typeface="+mj-lt"/>
                <a:cs typeface="Gill Sans" panose="020B0502020104020203" pitchFamily="34" charset="-79"/>
              </a:rPr>
              <a:t>@hanif_az.sq.61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7" name="Graphic 10" descr="User" title="Icon - Presenter Name">
            <a:extLst>
              <a:ext uri="{FF2B5EF4-FFF2-40B4-BE49-F238E27FC236}">
                <a16:creationId xmlns=""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2493725"/>
            <a:ext cx="558449" cy="558449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2493726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id-ID" sz="1800" spc="300" dirty="0" smtClean="0">
                <a:latin typeface="+mj-lt"/>
                <a:cs typeface="Gill Sans" panose="020B0502020104020203" pitchFamily="34" charset="-79"/>
              </a:rPr>
              <a:t>@b.o.ywithdadream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20" name="Graphic 10" descr="User" title="Icon - Presenter Name">
            <a:extLst>
              <a:ext uri="{FF2B5EF4-FFF2-40B4-BE49-F238E27FC236}">
                <a16:creationId xmlns=""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661772"/>
            <a:ext cx="558449" cy="55844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66177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id-ID" sz="1800" spc="300" dirty="0" smtClean="0">
                <a:latin typeface="+mj-lt"/>
                <a:cs typeface="Gill Sans" panose="020B0502020104020203" pitchFamily="34" charset="-79"/>
              </a:rPr>
              <a:t>@eriskmwn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22" name="Graphic 10" descr="User" title="Icon - Presenter Name">
            <a:extLst>
              <a:ext uri="{FF2B5EF4-FFF2-40B4-BE49-F238E27FC236}">
                <a16:creationId xmlns=""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4229259"/>
            <a:ext cx="558449" cy="558449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4229260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id-ID" sz="1800" spc="300" dirty="0" smtClean="0">
                <a:latin typeface="+mj-lt"/>
                <a:cs typeface="Gill Sans" panose="020B0502020104020203" pitchFamily="34" charset="-79"/>
              </a:rPr>
              <a:t>@ilmighazali_x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96379" y="5208338"/>
            <a:ext cx="3534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400" spc="600" dirty="0" smtClean="0">
                <a:solidFill>
                  <a:schemeClr val="bg1"/>
                </a:solidFill>
                <a:latin typeface="+mj-lt"/>
              </a:rPr>
              <a:t>FOLLOW US ON INSTAGRAM </a:t>
            </a:r>
            <a:r>
              <a:rPr lang="id-ID" sz="1400" spc="600" dirty="0" smtClean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US" sz="1400" spc="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777" y="4759667"/>
            <a:ext cx="3932238" cy="1583703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1"/>
                </a:solidFill>
                <a:latin typeface="OCR-B 10 BT" pitchFamily="34" charset="0"/>
              </a:rPr>
              <a:t>LATAR</a:t>
            </a:r>
            <a:endParaRPr lang="en-US" sz="5400" dirty="0">
              <a:solidFill>
                <a:schemeClr val="tx1"/>
              </a:solidFill>
              <a:latin typeface="OCR-B 10 B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8" r="5797" b="404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95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7" r="6413" b="6774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7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8582" y="2699257"/>
            <a:ext cx="11002962" cy="823913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73.7%</a:t>
            </a:r>
            <a:br>
              <a:rPr lang="en-US" sz="6600" dirty="0"/>
            </a:br>
            <a:r>
              <a:rPr lang="en-US" dirty="0" err="1"/>
              <a:t>dari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dirty="0"/>
              <a:t>total </a:t>
            </a:r>
            <a:r>
              <a:rPr lang="en-US" dirty="0" err="1"/>
              <a:t>penduduk</a:t>
            </a:r>
            <a:r>
              <a:rPr lang="en-US" dirty="0"/>
              <a:t> Indonesia</a:t>
            </a:r>
            <a:br>
              <a:rPr lang="en-US" dirty="0"/>
            </a:br>
            <a:r>
              <a:rPr lang="en-US" sz="6600" dirty="0"/>
              <a:t>(277,7 </a:t>
            </a:r>
            <a:r>
              <a:rPr lang="en-US" sz="6600" dirty="0" err="1"/>
              <a:t>Juta</a:t>
            </a:r>
            <a:r>
              <a:rPr lang="en-US" sz="66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819" y="2329287"/>
            <a:ext cx="3932238" cy="1583703"/>
          </a:xfrm>
        </p:spPr>
        <p:txBody>
          <a:bodyPr/>
          <a:lstStyle/>
          <a:p>
            <a:r>
              <a:rPr lang="en-US" dirty="0" smtClean="0"/>
              <a:t>Cyber security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Cyber security Trends and Emerging Threats - Success Knocks | The Business  Magaz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652" y="822152"/>
            <a:ext cx="6570232" cy="507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08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777" y="4759667"/>
            <a:ext cx="6030244" cy="1583703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chemeClr val="tx1"/>
                </a:solidFill>
                <a:latin typeface="OCR-B 10 BT" pitchFamily="34" charset="0"/>
              </a:rPr>
              <a:t>Cyber security</a:t>
            </a:r>
            <a:endParaRPr lang="en-US" sz="5400" dirty="0">
              <a:solidFill>
                <a:schemeClr val="tx1"/>
              </a:solidFill>
              <a:latin typeface="OCR-B 10 BT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9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658</Words>
  <Application>Microsoft Office PowerPoint</Application>
  <PresentationFormat>Custom</PresentationFormat>
  <Paragraphs>170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Cyber security</vt:lpstr>
      <vt:lpstr>Tentang kami</vt:lpstr>
      <vt:lpstr>PowerPoint Presentation</vt:lpstr>
      <vt:lpstr>LATAR</vt:lpstr>
      <vt:lpstr>PowerPoint Presentation</vt:lpstr>
      <vt:lpstr>PowerPoint Presentation</vt:lpstr>
      <vt:lpstr>73.7% dari total penduduk Indonesia (277,7 Juta)</vt:lpstr>
      <vt:lpstr>Cyber security</vt:lpstr>
      <vt:lpstr>Cyber security</vt:lpstr>
      <vt:lpstr>Apa itu Cyber security???</vt:lpstr>
      <vt:lpstr>Konsep dasar cyber security</vt:lpstr>
      <vt:lpstr>FUNGsi</vt:lpstr>
      <vt:lpstr>PowerPoint Presentation</vt:lpstr>
      <vt:lpstr>1940 Di indonesia</vt:lpstr>
      <vt:lpstr>1940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Implementasi</vt:lpstr>
      <vt:lpstr>SPESIFIKASI SISTEM KOMPUTER</vt:lpstr>
      <vt:lpstr>Software pendukung</vt:lpstr>
      <vt:lpstr>SAMPLE FOTO SOFTWARE</vt:lpstr>
      <vt:lpstr>PowerPoint Presentation</vt:lpstr>
      <vt:lpstr>DEMO</vt:lpstr>
      <vt:lpstr>KESIMPULAN </vt:lpstr>
      <vt:lpstr>Terima kasih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2022-07-25T04:20:51Z</dcterms:created>
  <dcterms:modified xsi:type="dcterms:W3CDTF">2022-07-30T09:00:37Z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